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handoutMasterIdLst>
    <p:handoutMasterId r:id="rId6"/>
  </p:handoutMasterIdLst>
  <p:sldIdLst>
    <p:sldId id="271" r:id="rId2"/>
    <p:sldId id="273" r:id="rId3"/>
    <p:sldId id="266" r:id="rId4"/>
    <p:sldId id="272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>
        <p:scale>
          <a:sx n="75" d="100"/>
          <a:sy n="75" d="100"/>
        </p:scale>
        <p:origin x="2892" y="21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1890" y="-84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F388BD5-3F21-41FD-BAFA-20A03034D74A}" type="datetimeFigureOut">
              <a:rPr lang="ja-JP" altLang="en-US"/>
              <a:pPr/>
              <a:t>2022/4/11</a:t>
            </a:fld>
            <a:endParaRPr lang="en-US" altLang="ja-JP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D439FA1-9D21-4567-85EC-6E92373AFE2A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4655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49734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73373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74056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07717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62513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02621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0115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61007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8803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18343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17703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66" name="Group 282"/>
          <p:cNvGrpSpPr>
            <a:grpSpLocks/>
          </p:cNvGrpSpPr>
          <p:nvPr/>
        </p:nvGrpSpPr>
        <p:grpSpPr bwMode="auto">
          <a:xfrm>
            <a:off x="953635" y="613456"/>
            <a:ext cx="5336268" cy="8711973"/>
            <a:chOff x="841" y="205"/>
            <a:chExt cx="4706" cy="7683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1747" y="5279"/>
              <a:ext cx="1646" cy="2609"/>
            </a:xfrm>
            <a:custGeom>
              <a:avLst/>
              <a:gdLst>
                <a:gd name="T0" fmla="*/ 454 w 1645"/>
                <a:gd name="T1" fmla="*/ 1871 h 2609"/>
                <a:gd name="T2" fmla="*/ 567 w 1645"/>
                <a:gd name="T3" fmla="*/ 1843 h 2609"/>
                <a:gd name="T4" fmla="*/ 652 w 1645"/>
                <a:gd name="T5" fmla="*/ 1616 h 2609"/>
                <a:gd name="T6" fmla="*/ 539 w 1645"/>
                <a:gd name="T7" fmla="*/ 1503 h 2609"/>
                <a:gd name="T8" fmla="*/ 426 w 1645"/>
                <a:gd name="T9" fmla="*/ 1503 h 2609"/>
                <a:gd name="T10" fmla="*/ 397 w 1645"/>
                <a:gd name="T11" fmla="*/ 1446 h 2609"/>
                <a:gd name="T12" fmla="*/ 369 w 1645"/>
                <a:gd name="T13" fmla="*/ 1304 h 2609"/>
                <a:gd name="T14" fmla="*/ 482 w 1645"/>
                <a:gd name="T15" fmla="*/ 1049 h 2609"/>
                <a:gd name="T16" fmla="*/ 482 w 1645"/>
                <a:gd name="T17" fmla="*/ 908 h 2609"/>
                <a:gd name="T18" fmla="*/ 624 w 1645"/>
                <a:gd name="T19" fmla="*/ 908 h 2609"/>
                <a:gd name="T20" fmla="*/ 681 w 1645"/>
                <a:gd name="T21" fmla="*/ 851 h 2609"/>
                <a:gd name="T22" fmla="*/ 709 w 1645"/>
                <a:gd name="T23" fmla="*/ 709 h 2609"/>
                <a:gd name="T24" fmla="*/ 539 w 1645"/>
                <a:gd name="T25" fmla="*/ 511 h 2609"/>
                <a:gd name="T26" fmla="*/ 369 w 1645"/>
                <a:gd name="T27" fmla="*/ 454 h 2609"/>
                <a:gd name="T28" fmla="*/ 142 w 1645"/>
                <a:gd name="T29" fmla="*/ 454 h 2609"/>
                <a:gd name="T30" fmla="*/ 0 w 1645"/>
                <a:gd name="T31" fmla="*/ 511 h 2609"/>
                <a:gd name="T32" fmla="*/ 369 w 1645"/>
                <a:gd name="T33" fmla="*/ 0 h 2609"/>
                <a:gd name="T34" fmla="*/ 482 w 1645"/>
                <a:gd name="T35" fmla="*/ 29 h 2609"/>
                <a:gd name="T36" fmla="*/ 567 w 1645"/>
                <a:gd name="T37" fmla="*/ 170 h 2609"/>
                <a:gd name="T38" fmla="*/ 539 w 1645"/>
                <a:gd name="T39" fmla="*/ 341 h 2609"/>
                <a:gd name="T40" fmla="*/ 652 w 1645"/>
                <a:gd name="T41" fmla="*/ 397 h 2609"/>
                <a:gd name="T42" fmla="*/ 766 w 1645"/>
                <a:gd name="T43" fmla="*/ 482 h 2609"/>
                <a:gd name="T44" fmla="*/ 766 w 1645"/>
                <a:gd name="T45" fmla="*/ 652 h 2609"/>
                <a:gd name="T46" fmla="*/ 879 w 1645"/>
                <a:gd name="T47" fmla="*/ 851 h 2609"/>
                <a:gd name="T48" fmla="*/ 1049 w 1645"/>
                <a:gd name="T49" fmla="*/ 908 h 2609"/>
                <a:gd name="T50" fmla="*/ 1163 w 1645"/>
                <a:gd name="T51" fmla="*/ 1049 h 2609"/>
                <a:gd name="T52" fmla="*/ 1276 w 1645"/>
                <a:gd name="T53" fmla="*/ 1163 h 2609"/>
                <a:gd name="T54" fmla="*/ 1361 w 1645"/>
                <a:gd name="T55" fmla="*/ 1191 h 2609"/>
                <a:gd name="T56" fmla="*/ 1474 w 1645"/>
                <a:gd name="T57" fmla="*/ 1588 h 2609"/>
                <a:gd name="T58" fmla="*/ 1645 w 1645"/>
                <a:gd name="T59" fmla="*/ 1673 h 2609"/>
                <a:gd name="T60" fmla="*/ 1276 w 1645"/>
                <a:gd name="T61" fmla="*/ 2127 h 2609"/>
                <a:gd name="T62" fmla="*/ 1248 w 1645"/>
                <a:gd name="T63" fmla="*/ 2523 h 2609"/>
                <a:gd name="T64" fmla="*/ 1049 w 1645"/>
                <a:gd name="T65" fmla="*/ 2552 h 2609"/>
                <a:gd name="T66" fmla="*/ 851 w 1645"/>
                <a:gd name="T67" fmla="*/ 2609 h 2609"/>
                <a:gd name="T68" fmla="*/ 681 w 1645"/>
                <a:gd name="T69" fmla="*/ 2438 h 2609"/>
                <a:gd name="T70" fmla="*/ 482 w 1645"/>
                <a:gd name="T71" fmla="*/ 2212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5" h="2609">
                  <a:moveTo>
                    <a:pt x="369" y="2155"/>
                  </a:moveTo>
                  <a:lnTo>
                    <a:pt x="454" y="1871"/>
                  </a:lnTo>
                  <a:lnTo>
                    <a:pt x="511" y="1843"/>
                  </a:lnTo>
                  <a:lnTo>
                    <a:pt x="567" y="1843"/>
                  </a:lnTo>
                  <a:lnTo>
                    <a:pt x="596" y="1673"/>
                  </a:lnTo>
                  <a:lnTo>
                    <a:pt x="652" y="1616"/>
                  </a:lnTo>
                  <a:lnTo>
                    <a:pt x="596" y="1616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26" y="1503"/>
                  </a:lnTo>
                  <a:lnTo>
                    <a:pt x="369" y="1503"/>
                  </a:lnTo>
                  <a:lnTo>
                    <a:pt x="397" y="1446"/>
                  </a:lnTo>
                  <a:lnTo>
                    <a:pt x="369" y="1418"/>
                  </a:lnTo>
                  <a:lnTo>
                    <a:pt x="369" y="1304"/>
                  </a:lnTo>
                  <a:lnTo>
                    <a:pt x="482" y="1191"/>
                  </a:lnTo>
                  <a:lnTo>
                    <a:pt x="482" y="1049"/>
                  </a:lnTo>
                  <a:lnTo>
                    <a:pt x="511" y="1021"/>
                  </a:lnTo>
                  <a:lnTo>
                    <a:pt x="482" y="908"/>
                  </a:lnTo>
                  <a:lnTo>
                    <a:pt x="567" y="936"/>
                  </a:lnTo>
                  <a:lnTo>
                    <a:pt x="624" y="908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709" y="709"/>
                  </a:lnTo>
                  <a:lnTo>
                    <a:pt x="624" y="567"/>
                  </a:lnTo>
                  <a:lnTo>
                    <a:pt x="539" y="511"/>
                  </a:lnTo>
                  <a:lnTo>
                    <a:pt x="454" y="511"/>
                  </a:lnTo>
                  <a:lnTo>
                    <a:pt x="369" y="454"/>
                  </a:lnTo>
                  <a:lnTo>
                    <a:pt x="312" y="482"/>
                  </a:lnTo>
                  <a:lnTo>
                    <a:pt x="142" y="454"/>
                  </a:lnTo>
                  <a:lnTo>
                    <a:pt x="57" y="539"/>
                  </a:lnTo>
                  <a:lnTo>
                    <a:pt x="0" y="511"/>
                  </a:lnTo>
                  <a:lnTo>
                    <a:pt x="170" y="312"/>
                  </a:lnTo>
                  <a:lnTo>
                    <a:pt x="369" y="0"/>
                  </a:lnTo>
                  <a:lnTo>
                    <a:pt x="426" y="57"/>
                  </a:lnTo>
                  <a:lnTo>
                    <a:pt x="482" y="29"/>
                  </a:lnTo>
                  <a:lnTo>
                    <a:pt x="539" y="85"/>
                  </a:lnTo>
                  <a:lnTo>
                    <a:pt x="567" y="170"/>
                  </a:lnTo>
                  <a:lnTo>
                    <a:pt x="539" y="284"/>
                  </a:lnTo>
                  <a:lnTo>
                    <a:pt x="539" y="341"/>
                  </a:lnTo>
                  <a:lnTo>
                    <a:pt x="596" y="397"/>
                  </a:lnTo>
                  <a:lnTo>
                    <a:pt x="652" y="397"/>
                  </a:lnTo>
                  <a:lnTo>
                    <a:pt x="766" y="426"/>
                  </a:lnTo>
                  <a:lnTo>
                    <a:pt x="766" y="482"/>
                  </a:lnTo>
                  <a:lnTo>
                    <a:pt x="794" y="596"/>
                  </a:lnTo>
                  <a:lnTo>
                    <a:pt x="766" y="652"/>
                  </a:lnTo>
                  <a:lnTo>
                    <a:pt x="879" y="794"/>
                  </a:lnTo>
                  <a:lnTo>
                    <a:pt x="879" y="851"/>
                  </a:lnTo>
                  <a:lnTo>
                    <a:pt x="964" y="936"/>
                  </a:lnTo>
                  <a:lnTo>
                    <a:pt x="1049" y="908"/>
                  </a:lnTo>
                  <a:lnTo>
                    <a:pt x="1049" y="1049"/>
                  </a:lnTo>
                  <a:lnTo>
                    <a:pt x="1163" y="1049"/>
                  </a:lnTo>
                  <a:lnTo>
                    <a:pt x="1219" y="1163"/>
                  </a:lnTo>
                  <a:lnTo>
                    <a:pt x="1276" y="1163"/>
                  </a:lnTo>
                  <a:lnTo>
                    <a:pt x="1304" y="1219"/>
                  </a:lnTo>
                  <a:lnTo>
                    <a:pt x="1361" y="1191"/>
                  </a:lnTo>
                  <a:lnTo>
                    <a:pt x="1389" y="1446"/>
                  </a:lnTo>
                  <a:lnTo>
                    <a:pt x="1474" y="1588"/>
                  </a:lnTo>
                  <a:lnTo>
                    <a:pt x="1559" y="1588"/>
                  </a:lnTo>
                  <a:lnTo>
                    <a:pt x="1645" y="1673"/>
                  </a:lnTo>
                  <a:lnTo>
                    <a:pt x="1389" y="2127"/>
                  </a:lnTo>
                  <a:lnTo>
                    <a:pt x="1276" y="2127"/>
                  </a:lnTo>
                  <a:lnTo>
                    <a:pt x="1333" y="2240"/>
                  </a:lnTo>
                  <a:lnTo>
                    <a:pt x="1248" y="2523"/>
                  </a:lnTo>
                  <a:lnTo>
                    <a:pt x="1163" y="2552"/>
                  </a:lnTo>
                  <a:lnTo>
                    <a:pt x="1049" y="2552"/>
                  </a:lnTo>
                  <a:lnTo>
                    <a:pt x="964" y="2609"/>
                  </a:lnTo>
                  <a:lnTo>
                    <a:pt x="851" y="2609"/>
                  </a:lnTo>
                  <a:lnTo>
                    <a:pt x="794" y="2495"/>
                  </a:lnTo>
                  <a:lnTo>
                    <a:pt x="681" y="2438"/>
                  </a:lnTo>
                  <a:lnTo>
                    <a:pt x="596" y="2268"/>
                  </a:lnTo>
                  <a:lnTo>
                    <a:pt x="482" y="2212"/>
                  </a:lnTo>
                  <a:lnTo>
                    <a:pt x="369" y="21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2287" y="5364"/>
              <a:ext cx="170" cy="312"/>
            </a:xfrm>
            <a:custGeom>
              <a:avLst/>
              <a:gdLst>
                <a:gd name="T0" fmla="*/ 113 w 170"/>
                <a:gd name="T1" fmla="*/ 312 h 312"/>
                <a:gd name="T2" fmla="*/ 57 w 170"/>
                <a:gd name="T3" fmla="*/ 312 h 312"/>
                <a:gd name="T4" fmla="*/ 0 w 170"/>
                <a:gd name="T5" fmla="*/ 256 h 312"/>
                <a:gd name="T6" fmla="*/ 0 w 170"/>
                <a:gd name="T7" fmla="*/ 171 h 312"/>
                <a:gd name="T8" fmla="*/ 28 w 170"/>
                <a:gd name="T9" fmla="*/ 85 h 312"/>
                <a:gd name="T10" fmla="*/ 0 w 170"/>
                <a:gd name="T11" fmla="*/ 0 h 312"/>
                <a:gd name="T12" fmla="*/ 28 w 170"/>
                <a:gd name="T13" fmla="*/ 0 h 312"/>
                <a:gd name="T14" fmla="*/ 57 w 170"/>
                <a:gd name="T15" fmla="*/ 57 h 312"/>
                <a:gd name="T16" fmla="*/ 113 w 170"/>
                <a:gd name="T17" fmla="*/ 29 h 312"/>
                <a:gd name="T18" fmla="*/ 142 w 170"/>
                <a:gd name="T19" fmla="*/ 57 h 312"/>
                <a:gd name="T20" fmla="*/ 142 w 170"/>
                <a:gd name="T21" fmla="*/ 114 h 312"/>
                <a:gd name="T22" fmla="*/ 170 w 170"/>
                <a:gd name="T23" fmla="*/ 142 h 312"/>
                <a:gd name="T24" fmla="*/ 113 w 170"/>
                <a:gd name="T25" fmla="*/ 171 h 312"/>
                <a:gd name="T26" fmla="*/ 113 w 170"/>
                <a:gd name="T2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312">
                  <a:moveTo>
                    <a:pt x="113" y="312"/>
                  </a:moveTo>
                  <a:lnTo>
                    <a:pt x="57" y="312"/>
                  </a:lnTo>
                  <a:lnTo>
                    <a:pt x="0" y="256"/>
                  </a:lnTo>
                  <a:lnTo>
                    <a:pt x="0" y="171"/>
                  </a:lnTo>
                  <a:lnTo>
                    <a:pt x="28" y="85"/>
                  </a:lnTo>
                  <a:lnTo>
                    <a:pt x="0" y="0"/>
                  </a:lnTo>
                  <a:lnTo>
                    <a:pt x="28" y="0"/>
                  </a:lnTo>
                  <a:lnTo>
                    <a:pt x="57" y="57"/>
                  </a:lnTo>
                  <a:lnTo>
                    <a:pt x="113" y="29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113" y="171"/>
                  </a:lnTo>
                  <a:lnTo>
                    <a:pt x="113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1805" y="5733"/>
              <a:ext cx="567" cy="113"/>
            </a:xfrm>
            <a:custGeom>
              <a:avLst/>
              <a:gdLst>
                <a:gd name="T0" fmla="*/ 567 w 567"/>
                <a:gd name="T1" fmla="*/ 113 h 113"/>
                <a:gd name="T2" fmla="*/ 482 w 567"/>
                <a:gd name="T3" fmla="*/ 57 h 113"/>
                <a:gd name="T4" fmla="*/ 397 w 567"/>
                <a:gd name="T5" fmla="*/ 57 h 113"/>
                <a:gd name="T6" fmla="*/ 312 w 567"/>
                <a:gd name="T7" fmla="*/ 0 h 113"/>
                <a:gd name="T8" fmla="*/ 255 w 567"/>
                <a:gd name="T9" fmla="*/ 28 h 113"/>
                <a:gd name="T10" fmla="*/ 85 w 567"/>
                <a:gd name="T11" fmla="*/ 0 h 113"/>
                <a:gd name="T12" fmla="*/ 0 w 567"/>
                <a:gd name="T13" fmla="*/ 85 h 113"/>
                <a:gd name="T14" fmla="*/ 85 w 567"/>
                <a:gd name="T15" fmla="*/ 113 h 113"/>
                <a:gd name="T16" fmla="*/ 198 w 567"/>
                <a:gd name="T17" fmla="*/ 85 h 113"/>
                <a:gd name="T18" fmla="*/ 255 w 567"/>
                <a:gd name="T19" fmla="*/ 113 h 113"/>
                <a:gd name="T20" fmla="*/ 567 w 567"/>
                <a:gd name="T2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113">
                  <a:moveTo>
                    <a:pt x="567" y="113"/>
                  </a:moveTo>
                  <a:lnTo>
                    <a:pt x="482" y="57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98" y="85"/>
                  </a:lnTo>
                  <a:lnTo>
                    <a:pt x="255" y="113"/>
                  </a:lnTo>
                  <a:lnTo>
                    <a:pt x="567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1607" y="5790"/>
              <a:ext cx="850" cy="425"/>
            </a:xfrm>
            <a:custGeom>
              <a:avLst/>
              <a:gdLst>
                <a:gd name="T0" fmla="*/ 623 w 850"/>
                <a:gd name="T1" fmla="*/ 397 h 425"/>
                <a:gd name="T2" fmla="*/ 567 w 850"/>
                <a:gd name="T3" fmla="*/ 397 h 425"/>
                <a:gd name="T4" fmla="*/ 425 w 850"/>
                <a:gd name="T5" fmla="*/ 226 h 425"/>
                <a:gd name="T6" fmla="*/ 255 w 850"/>
                <a:gd name="T7" fmla="*/ 283 h 425"/>
                <a:gd name="T8" fmla="*/ 226 w 850"/>
                <a:gd name="T9" fmla="*/ 255 h 425"/>
                <a:gd name="T10" fmla="*/ 255 w 850"/>
                <a:gd name="T11" fmla="*/ 170 h 425"/>
                <a:gd name="T12" fmla="*/ 226 w 850"/>
                <a:gd name="T13" fmla="*/ 141 h 425"/>
                <a:gd name="T14" fmla="*/ 141 w 850"/>
                <a:gd name="T15" fmla="*/ 198 h 425"/>
                <a:gd name="T16" fmla="*/ 85 w 850"/>
                <a:gd name="T17" fmla="*/ 198 h 425"/>
                <a:gd name="T18" fmla="*/ 28 w 850"/>
                <a:gd name="T19" fmla="*/ 226 h 425"/>
                <a:gd name="T20" fmla="*/ 0 w 850"/>
                <a:gd name="T21" fmla="*/ 226 h 425"/>
                <a:gd name="T22" fmla="*/ 141 w 850"/>
                <a:gd name="T23" fmla="*/ 0 h 425"/>
                <a:gd name="T24" fmla="*/ 198 w 850"/>
                <a:gd name="T25" fmla="*/ 28 h 425"/>
                <a:gd name="T26" fmla="*/ 283 w 850"/>
                <a:gd name="T27" fmla="*/ 56 h 425"/>
                <a:gd name="T28" fmla="*/ 396 w 850"/>
                <a:gd name="T29" fmla="*/ 28 h 425"/>
                <a:gd name="T30" fmla="*/ 453 w 850"/>
                <a:gd name="T31" fmla="*/ 56 h 425"/>
                <a:gd name="T32" fmla="*/ 737 w 850"/>
                <a:gd name="T33" fmla="*/ 56 h 425"/>
                <a:gd name="T34" fmla="*/ 765 w 850"/>
                <a:gd name="T35" fmla="*/ 56 h 425"/>
                <a:gd name="T36" fmla="*/ 850 w 850"/>
                <a:gd name="T37" fmla="*/ 198 h 425"/>
                <a:gd name="T38" fmla="*/ 822 w 850"/>
                <a:gd name="T39" fmla="*/ 226 h 425"/>
                <a:gd name="T40" fmla="*/ 822 w 850"/>
                <a:gd name="T41" fmla="*/ 340 h 425"/>
                <a:gd name="T42" fmla="*/ 765 w 850"/>
                <a:gd name="T43" fmla="*/ 340 h 425"/>
                <a:gd name="T44" fmla="*/ 765 w 850"/>
                <a:gd name="T45" fmla="*/ 397 h 425"/>
                <a:gd name="T46" fmla="*/ 708 w 850"/>
                <a:gd name="T47" fmla="*/ 425 h 425"/>
                <a:gd name="T48" fmla="*/ 623 w 850"/>
                <a:gd name="T49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0" h="425">
                  <a:moveTo>
                    <a:pt x="623" y="397"/>
                  </a:moveTo>
                  <a:lnTo>
                    <a:pt x="567" y="397"/>
                  </a:lnTo>
                  <a:lnTo>
                    <a:pt x="425" y="226"/>
                  </a:lnTo>
                  <a:lnTo>
                    <a:pt x="255" y="283"/>
                  </a:lnTo>
                  <a:lnTo>
                    <a:pt x="226" y="255"/>
                  </a:lnTo>
                  <a:lnTo>
                    <a:pt x="255" y="170"/>
                  </a:lnTo>
                  <a:lnTo>
                    <a:pt x="226" y="141"/>
                  </a:lnTo>
                  <a:lnTo>
                    <a:pt x="141" y="198"/>
                  </a:lnTo>
                  <a:lnTo>
                    <a:pt x="85" y="198"/>
                  </a:lnTo>
                  <a:lnTo>
                    <a:pt x="28" y="226"/>
                  </a:lnTo>
                  <a:lnTo>
                    <a:pt x="0" y="226"/>
                  </a:lnTo>
                  <a:lnTo>
                    <a:pt x="141" y="0"/>
                  </a:lnTo>
                  <a:lnTo>
                    <a:pt x="198" y="28"/>
                  </a:lnTo>
                  <a:lnTo>
                    <a:pt x="283" y="56"/>
                  </a:lnTo>
                  <a:lnTo>
                    <a:pt x="396" y="28"/>
                  </a:lnTo>
                  <a:lnTo>
                    <a:pt x="453" y="56"/>
                  </a:lnTo>
                  <a:lnTo>
                    <a:pt x="737" y="56"/>
                  </a:lnTo>
                  <a:lnTo>
                    <a:pt x="765" y="56"/>
                  </a:lnTo>
                  <a:lnTo>
                    <a:pt x="850" y="198"/>
                  </a:lnTo>
                  <a:lnTo>
                    <a:pt x="822" y="226"/>
                  </a:lnTo>
                  <a:lnTo>
                    <a:pt x="822" y="340"/>
                  </a:lnTo>
                  <a:lnTo>
                    <a:pt x="765" y="340"/>
                  </a:lnTo>
                  <a:lnTo>
                    <a:pt x="765" y="397"/>
                  </a:lnTo>
                  <a:lnTo>
                    <a:pt x="708" y="425"/>
                  </a:lnTo>
                  <a:lnTo>
                    <a:pt x="623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1380" y="5931"/>
              <a:ext cx="1020" cy="1560"/>
            </a:xfrm>
            <a:custGeom>
              <a:avLst/>
              <a:gdLst>
                <a:gd name="T0" fmla="*/ 510 w 1020"/>
                <a:gd name="T1" fmla="*/ 1503 h 1560"/>
                <a:gd name="T2" fmla="*/ 538 w 1020"/>
                <a:gd name="T3" fmla="*/ 1560 h 1560"/>
                <a:gd name="T4" fmla="*/ 737 w 1020"/>
                <a:gd name="T5" fmla="*/ 1503 h 1560"/>
                <a:gd name="T6" fmla="*/ 822 w 1020"/>
                <a:gd name="T7" fmla="*/ 1219 h 1560"/>
                <a:gd name="T8" fmla="*/ 879 w 1020"/>
                <a:gd name="T9" fmla="*/ 1191 h 1560"/>
                <a:gd name="T10" fmla="*/ 935 w 1020"/>
                <a:gd name="T11" fmla="*/ 1191 h 1560"/>
                <a:gd name="T12" fmla="*/ 964 w 1020"/>
                <a:gd name="T13" fmla="*/ 1021 h 1560"/>
                <a:gd name="T14" fmla="*/ 1020 w 1020"/>
                <a:gd name="T15" fmla="*/ 964 h 1560"/>
                <a:gd name="T16" fmla="*/ 964 w 1020"/>
                <a:gd name="T17" fmla="*/ 964 h 1560"/>
                <a:gd name="T18" fmla="*/ 907 w 1020"/>
                <a:gd name="T19" fmla="*/ 851 h 1560"/>
                <a:gd name="T20" fmla="*/ 850 w 1020"/>
                <a:gd name="T21" fmla="*/ 823 h 1560"/>
                <a:gd name="T22" fmla="*/ 794 w 1020"/>
                <a:gd name="T23" fmla="*/ 851 h 1560"/>
                <a:gd name="T24" fmla="*/ 737 w 1020"/>
                <a:gd name="T25" fmla="*/ 851 h 1560"/>
                <a:gd name="T26" fmla="*/ 765 w 1020"/>
                <a:gd name="T27" fmla="*/ 794 h 1560"/>
                <a:gd name="T28" fmla="*/ 737 w 1020"/>
                <a:gd name="T29" fmla="*/ 766 h 1560"/>
                <a:gd name="T30" fmla="*/ 737 w 1020"/>
                <a:gd name="T31" fmla="*/ 652 h 1560"/>
                <a:gd name="T32" fmla="*/ 850 w 1020"/>
                <a:gd name="T33" fmla="*/ 539 h 1560"/>
                <a:gd name="T34" fmla="*/ 850 w 1020"/>
                <a:gd name="T35" fmla="*/ 397 h 1560"/>
                <a:gd name="T36" fmla="*/ 879 w 1020"/>
                <a:gd name="T37" fmla="*/ 369 h 1560"/>
                <a:gd name="T38" fmla="*/ 850 w 1020"/>
                <a:gd name="T39" fmla="*/ 256 h 1560"/>
                <a:gd name="T40" fmla="*/ 794 w 1020"/>
                <a:gd name="T41" fmla="*/ 256 h 1560"/>
                <a:gd name="T42" fmla="*/ 652 w 1020"/>
                <a:gd name="T43" fmla="*/ 85 h 1560"/>
                <a:gd name="T44" fmla="*/ 482 w 1020"/>
                <a:gd name="T45" fmla="*/ 142 h 1560"/>
                <a:gd name="T46" fmla="*/ 453 w 1020"/>
                <a:gd name="T47" fmla="*/ 114 h 1560"/>
                <a:gd name="T48" fmla="*/ 482 w 1020"/>
                <a:gd name="T49" fmla="*/ 29 h 1560"/>
                <a:gd name="T50" fmla="*/ 453 w 1020"/>
                <a:gd name="T51" fmla="*/ 0 h 1560"/>
                <a:gd name="T52" fmla="*/ 368 w 1020"/>
                <a:gd name="T53" fmla="*/ 57 h 1560"/>
                <a:gd name="T54" fmla="*/ 312 w 1020"/>
                <a:gd name="T55" fmla="*/ 57 h 1560"/>
                <a:gd name="T56" fmla="*/ 255 w 1020"/>
                <a:gd name="T57" fmla="*/ 85 h 1560"/>
                <a:gd name="T58" fmla="*/ 227 w 1020"/>
                <a:gd name="T59" fmla="*/ 85 h 1560"/>
                <a:gd name="T60" fmla="*/ 0 w 1020"/>
                <a:gd name="T61" fmla="*/ 312 h 1560"/>
                <a:gd name="T62" fmla="*/ 85 w 1020"/>
                <a:gd name="T63" fmla="*/ 426 h 1560"/>
                <a:gd name="T64" fmla="*/ 56 w 1020"/>
                <a:gd name="T65" fmla="*/ 482 h 1560"/>
                <a:gd name="T66" fmla="*/ 113 w 1020"/>
                <a:gd name="T67" fmla="*/ 567 h 1560"/>
                <a:gd name="T68" fmla="*/ 198 w 1020"/>
                <a:gd name="T69" fmla="*/ 567 h 1560"/>
                <a:gd name="T70" fmla="*/ 141 w 1020"/>
                <a:gd name="T71" fmla="*/ 794 h 1560"/>
                <a:gd name="T72" fmla="*/ 198 w 1020"/>
                <a:gd name="T73" fmla="*/ 964 h 1560"/>
                <a:gd name="T74" fmla="*/ 368 w 1020"/>
                <a:gd name="T75" fmla="*/ 964 h 1560"/>
                <a:gd name="T76" fmla="*/ 425 w 1020"/>
                <a:gd name="T77" fmla="*/ 1021 h 1560"/>
                <a:gd name="T78" fmla="*/ 510 w 1020"/>
                <a:gd name="T79" fmla="*/ 1361 h 1560"/>
                <a:gd name="T80" fmla="*/ 510 w 1020"/>
                <a:gd name="T81" fmla="*/ 1475 h 1560"/>
                <a:gd name="T82" fmla="*/ 510 w 1020"/>
                <a:gd name="T83" fmla="*/ 1503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0" h="1560">
                  <a:moveTo>
                    <a:pt x="510" y="1503"/>
                  </a:moveTo>
                  <a:lnTo>
                    <a:pt x="538" y="1560"/>
                  </a:lnTo>
                  <a:lnTo>
                    <a:pt x="737" y="1503"/>
                  </a:lnTo>
                  <a:lnTo>
                    <a:pt x="822" y="1219"/>
                  </a:lnTo>
                  <a:lnTo>
                    <a:pt x="879" y="1191"/>
                  </a:lnTo>
                  <a:lnTo>
                    <a:pt x="935" y="1191"/>
                  </a:lnTo>
                  <a:lnTo>
                    <a:pt x="964" y="1021"/>
                  </a:lnTo>
                  <a:lnTo>
                    <a:pt x="1020" y="964"/>
                  </a:lnTo>
                  <a:lnTo>
                    <a:pt x="964" y="964"/>
                  </a:lnTo>
                  <a:lnTo>
                    <a:pt x="907" y="851"/>
                  </a:lnTo>
                  <a:lnTo>
                    <a:pt x="850" y="823"/>
                  </a:lnTo>
                  <a:lnTo>
                    <a:pt x="794" y="851"/>
                  </a:lnTo>
                  <a:lnTo>
                    <a:pt x="737" y="851"/>
                  </a:lnTo>
                  <a:lnTo>
                    <a:pt x="765" y="794"/>
                  </a:lnTo>
                  <a:lnTo>
                    <a:pt x="737" y="766"/>
                  </a:lnTo>
                  <a:lnTo>
                    <a:pt x="737" y="652"/>
                  </a:lnTo>
                  <a:lnTo>
                    <a:pt x="850" y="539"/>
                  </a:lnTo>
                  <a:lnTo>
                    <a:pt x="850" y="397"/>
                  </a:lnTo>
                  <a:lnTo>
                    <a:pt x="879" y="369"/>
                  </a:lnTo>
                  <a:lnTo>
                    <a:pt x="850" y="256"/>
                  </a:lnTo>
                  <a:lnTo>
                    <a:pt x="794" y="256"/>
                  </a:lnTo>
                  <a:lnTo>
                    <a:pt x="652" y="85"/>
                  </a:lnTo>
                  <a:lnTo>
                    <a:pt x="482" y="142"/>
                  </a:lnTo>
                  <a:lnTo>
                    <a:pt x="453" y="114"/>
                  </a:lnTo>
                  <a:lnTo>
                    <a:pt x="482" y="29"/>
                  </a:lnTo>
                  <a:lnTo>
                    <a:pt x="453" y="0"/>
                  </a:lnTo>
                  <a:lnTo>
                    <a:pt x="368" y="57"/>
                  </a:lnTo>
                  <a:lnTo>
                    <a:pt x="312" y="57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0" y="312"/>
                  </a:lnTo>
                  <a:lnTo>
                    <a:pt x="85" y="426"/>
                  </a:lnTo>
                  <a:lnTo>
                    <a:pt x="56" y="482"/>
                  </a:lnTo>
                  <a:lnTo>
                    <a:pt x="113" y="567"/>
                  </a:lnTo>
                  <a:lnTo>
                    <a:pt x="198" y="567"/>
                  </a:lnTo>
                  <a:lnTo>
                    <a:pt x="141" y="794"/>
                  </a:lnTo>
                  <a:lnTo>
                    <a:pt x="198" y="964"/>
                  </a:lnTo>
                  <a:lnTo>
                    <a:pt x="368" y="964"/>
                  </a:lnTo>
                  <a:lnTo>
                    <a:pt x="425" y="1021"/>
                  </a:lnTo>
                  <a:lnTo>
                    <a:pt x="510" y="1361"/>
                  </a:lnTo>
                  <a:lnTo>
                    <a:pt x="510" y="1475"/>
                  </a:lnTo>
                  <a:lnTo>
                    <a:pt x="510" y="150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841" y="6243"/>
              <a:ext cx="1049" cy="1304"/>
            </a:xfrm>
            <a:custGeom>
              <a:avLst/>
              <a:gdLst>
                <a:gd name="T0" fmla="*/ 1049 w 1049"/>
                <a:gd name="T1" fmla="*/ 1191 h 1304"/>
                <a:gd name="T2" fmla="*/ 1049 w 1049"/>
                <a:gd name="T3" fmla="*/ 1049 h 1304"/>
                <a:gd name="T4" fmla="*/ 964 w 1049"/>
                <a:gd name="T5" fmla="*/ 709 h 1304"/>
                <a:gd name="T6" fmla="*/ 907 w 1049"/>
                <a:gd name="T7" fmla="*/ 652 h 1304"/>
                <a:gd name="T8" fmla="*/ 737 w 1049"/>
                <a:gd name="T9" fmla="*/ 652 h 1304"/>
                <a:gd name="T10" fmla="*/ 680 w 1049"/>
                <a:gd name="T11" fmla="*/ 482 h 1304"/>
                <a:gd name="T12" fmla="*/ 737 w 1049"/>
                <a:gd name="T13" fmla="*/ 255 h 1304"/>
                <a:gd name="T14" fmla="*/ 652 w 1049"/>
                <a:gd name="T15" fmla="*/ 255 h 1304"/>
                <a:gd name="T16" fmla="*/ 595 w 1049"/>
                <a:gd name="T17" fmla="*/ 170 h 1304"/>
                <a:gd name="T18" fmla="*/ 624 w 1049"/>
                <a:gd name="T19" fmla="*/ 114 h 1304"/>
                <a:gd name="T20" fmla="*/ 539 w 1049"/>
                <a:gd name="T21" fmla="*/ 0 h 1304"/>
                <a:gd name="T22" fmla="*/ 482 w 1049"/>
                <a:gd name="T23" fmla="*/ 85 h 1304"/>
                <a:gd name="T24" fmla="*/ 227 w 1049"/>
                <a:gd name="T25" fmla="*/ 170 h 1304"/>
                <a:gd name="T26" fmla="*/ 170 w 1049"/>
                <a:gd name="T27" fmla="*/ 312 h 1304"/>
                <a:gd name="T28" fmla="*/ 0 w 1049"/>
                <a:gd name="T29" fmla="*/ 482 h 1304"/>
                <a:gd name="T30" fmla="*/ 57 w 1049"/>
                <a:gd name="T31" fmla="*/ 511 h 1304"/>
                <a:gd name="T32" fmla="*/ 57 w 1049"/>
                <a:gd name="T33" fmla="*/ 652 h 1304"/>
                <a:gd name="T34" fmla="*/ 227 w 1049"/>
                <a:gd name="T35" fmla="*/ 652 h 1304"/>
                <a:gd name="T36" fmla="*/ 369 w 1049"/>
                <a:gd name="T37" fmla="*/ 794 h 1304"/>
                <a:gd name="T38" fmla="*/ 340 w 1049"/>
                <a:gd name="T39" fmla="*/ 936 h 1304"/>
                <a:gd name="T40" fmla="*/ 397 w 1049"/>
                <a:gd name="T41" fmla="*/ 1106 h 1304"/>
                <a:gd name="T42" fmla="*/ 539 w 1049"/>
                <a:gd name="T43" fmla="*/ 1134 h 1304"/>
                <a:gd name="T44" fmla="*/ 709 w 1049"/>
                <a:gd name="T45" fmla="*/ 1106 h 1304"/>
                <a:gd name="T46" fmla="*/ 709 w 1049"/>
                <a:gd name="T47" fmla="*/ 1191 h 1304"/>
                <a:gd name="T48" fmla="*/ 851 w 1049"/>
                <a:gd name="T49" fmla="*/ 1304 h 1304"/>
                <a:gd name="T50" fmla="*/ 907 w 1049"/>
                <a:gd name="T51" fmla="*/ 1304 h 1304"/>
                <a:gd name="T52" fmla="*/ 1049 w 1049"/>
                <a:gd name="T53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9" h="1304">
                  <a:moveTo>
                    <a:pt x="1049" y="1191"/>
                  </a:moveTo>
                  <a:lnTo>
                    <a:pt x="1049" y="1049"/>
                  </a:lnTo>
                  <a:lnTo>
                    <a:pt x="964" y="709"/>
                  </a:lnTo>
                  <a:lnTo>
                    <a:pt x="907" y="652"/>
                  </a:lnTo>
                  <a:lnTo>
                    <a:pt x="737" y="652"/>
                  </a:lnTo>
                  <a:lnTo>
                    <a:pt x="680" y="482"/>
                  </a:lnTo>
                  <a:lnTo>
                    <a:pt x="737" y="255"/>
                  </a:lnTo>
                  <a:lnTo>
                    <a:pt x="652" y="255"/>
                  </a:lnTo>
                  <a:lnTo>
                    <a:pt x="595" y="170"/>
                  </a:lnTo>
                  <a:lnTo>
                    <a:pt x="624" y="114"/>
                  </a:lnTo>
                  <a:lnTo>
                    <a:pt x="539" y="0"/>
                  </a:lnTo>
                  <a:lnTo>
                    <a:pt x="482" y="85"/>
                  </a:lnTo>
                  <a:lnTo>
                    <a:pt x="227" y="170"/>
                  </a:lnTo>
                  <a:lnTo>
                    <a:pt x="170" y="312"/>
                  </a:lnTo>
                  <a:lnTo>
                    <a:pt x="0" y="482"/>
                  </a:lnTo>
                  <a:lnTo>
                    <a:pt x="57" y="511"/>
                  </a:lnTo>
                  <a:lnTo>
                    <a:pt x="57" y="652"/>
                  </a:lnTo>
                  <a:lnTo>
                    <a:pt x="227" y="652"/>
                  </a:lnTo>
                  <a:lnTo>
                    <a:pt x="369" y="794"/>
                  </a:lnTo>
                  <a:lnTo>
                    <a:pt x="340" y="936"/>
                  </a:lnTo>
                  <a:lnTo>
                    <a:pt x="397" y="1106"/>
                  </a:lnTo>
                  <a:lnTo>
                    <a:pt x="539" y="1134"/>
                  </a:lnTo>
                  <a:lnTo>
                    <a:pt x="709" y="1106"/>
                  </a:lnTo>
                  <a:lnTo>
                    <a:pt x="709" y="1191"/>
                  </a:lnTo>
                  <a:lnTo>
                    <a:pt x="851" y="1304"/>
                  </a:lnTo>
                  <a:lnTo>
                    <a:pt x="907" y="1304"/>
                  </a:lnTo>
                  <a:lnTo>
                    <a:pt x="1049" y="119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2117" y="4741"/>
              <a:ext cx="1105" cy="1757"/>
            </a:xfrm>
            <a:custGeom>
              <a:avLst/>
              <a:gdLst>
                <a:gd name="T0" fmla="*/ 992 w 1105"/>
                <a:gd name="T1" fmla="*/ 1729 h 1757"/>
                <a:gd name="T2" fmla="*/ 935 w 1105"/>
                <a:gd name="T3" fmla="*/ 1757 h 1757"/>
                <a:gd name="T4" fmla="*/ 907 w 1105"/>
                <a:gd name="T5" fmla="*/ 1701 h 1757"/>
                <a:gd name="T6" fmla="*/ 850 w 1105"/>
                <a:gd name="T7" fmla="*/ 1701 h 1757"/>
                <a:gd name="T8" fmla="*/ 794 w 1105"/>
                <a:gd name="T9" fmla="*/ 1587 h 1757"/>
                <a:gd name="T10" fmla="*/ 680 w 1105"/>
                <a:gd name="T11" fmla="*/ 1587 h 1757"/>
                <a:gd name="T12" fmla="*/ 680 w 1105"/>
                <a:gd name="T13" fmla="*/ 1446 h 1757"/>
                <a:gd name="T14" fmla="*/ 595 w 1105"/>
                <a:gd name="T15" fmla="*/ 1474 h 1757"/>
                <a:gd name="T16" fmla="*/ 510 w 1105"/>
                <a:gd name="T17" fmla="*/ 1389 h 1757"/>
                <a:gd name="T18" fmla="*/ 510 w 1105"/>
                <a:gd name="T19" fmla="*/ 1332 h 1757"/>
                <a:gd name="T20" fmla="*/ 397 w 1105"/>
                <a:gd name="T21" fmla="*/ 1190 h 1757"/>
                <a:gd name="T22" fmla="*/ 425 w 1105"/>
                <a:gd name="T23" fmla="*/ 1134 h 1757"/>
                <a:gd name="T24" fmla="*/ 397 w 1105"/>
                <a:gd name="T25" fmla="*/ 1020 h 1757"/>
                <a:gd name="T26" fmla="*/ 397 w 1105"/>
                <a:gd name="T27" fmla="*/ 964 h 1757"/>
                <a:gd name="T28" fmla="*/ 283 w 1105"/>
                <a:gd name="T29" fmla="*/ 935 h 1757"/>
                <a:gd name="T30" fmla="*/ 283 w 1105"/>
                <a:gd name="T31" fmla="*/ 794 h 1757"/>
                <a:gd name="T32" fmla="*/ 340 w 1105"/>
                <a:gd name="T33" fmla="*/ 765 h 1757"/>
                <a:gd name="T34" fmla="*/ 312 w 1105"/>
                <a:gd name="T35" fmla="*/ 737 h 1757"/>
                <a:gd name="T36" fmla="*/ 312 w 1105"/>
                <a:gd name="T37" fmla="*/ 680 h 1757"/>
                <a:gd name="T38" fmla="*/ 283 w 1105"/>
                <a:gd name="T39" fmla="*/ 652 h 1757"/>
                <a:gd name="T40" fmla="*/ 227 w 1105"/>
                <a:gd name="T41" fmla="*/ 680 h 1757"/>
                <a:gd name="T42" fmla="*/ 198 w 1105"/>
                <a:gd name="T43" fmla="*/ 623 h 1757"/>
                <a:gd name="T44" fmla="*/ 170 w 1105"/>
                <a:gd name="T45" fmla="*/ 623 h 1757"/>
                <a:gd name="T46" fmla="*/ 113 w 1105"/>
                <a:gd name="T47" fmla="*/ 567 h 1757"/>
                <a:gd name="T48" fmla="*/ 57 w 1105"/>
                <a:gd name="T49" fmla="*/ 595 h 1757"/>
                <a:gd name="T50" fmla="*/ 0 w 1105"/>
                <a:gd name="T51" fmla="*/ 538 h 1757"/>
                <a:gd name="T52" fmla="*/ 142 w 1105"/>
                <a:gd name="T53" fmla="*/ 340 h 1757"/>
                <a:gd name="T54" fmla="*/ 227 w 1105"/>
                <a:gd name="T55" fmla="*/ 312 h 1757"/>
                <a:gd name="T56" fmla="*/ 255 w 1105"/>
                <a:gd name="T57" fmla="*/ 283 h 1757"/>
                <a:gd name="T58" fmla="*/ 198 w 1105"/>
                <a:gd name="T59" fmla="*/ 255 h 1757"/>
                <a:gd name="T60" fmla="*/ 283 w 1105"/>
                <a:gd name="T61" fmla="*/ 170 h 1757"/>
                <a:gd name="T62" fmla="*/ 340 w 1105"/>
                <a:gd name="T63" fmla="*/ 227 h 1757"/>
                <a:gd name="T64" fmla="*/ 567 w 1105"/>
                <a:gd name="T65" fmla="*/ 0 h 1757"/>
                <a:gd name="T66" fmla="*/ 737 w 1105"/>
                <a:gd name="T67" fmla="*/ 141 h 1757"/>
                <a:gd name="T68" fmla="*/ 1020 w 1105"/>
                <a:gd name="T69" fmla="*/ 255 h 1757"/>
                <a:gd name="T70" fmla="*/ 992 w 1105"/>
                <a:gd name="T71" fmla="*/ 312 h 1757"/>
                <a:gd name="T72" fmla="*/ 1020 w 1105"/>
                <a:gd name="T73" fmla="*/ 538 h 1757"/>
                <a:gd name="T74" fmla="*/ 1105 w 1105"/>
                <a:gd name="T75" fmla="*/ 567 h 1757"/>
                <a:gd name="T76" fmla="*/ 1020 w 1105"/>
                <a:gd name="T77" fmla="*/ 850 h 1757"/>
                <a:gd name="T78" fmla="*/ 1049 w 1105"/>
                <a:gd name="T79" fmla="*/ 964 h 1757"/>
                <a:gd name="T80" fmla="*/ 1020 w 1105"/>
                <a:gd name="T81" fmla="*/ 1162 h 1757"/>
                <a:gd name="T82" fmla="*/ 1049 w 1105"/>
                <a:gd name="T83" fmla="*/ 1190 h 1757"/>
                <a:gd name="T84" fmla="*/ 935 w 1105"/>
                <a:gd name="T85" fmla="*/ 1247 h 1757"/>
                <a:gd name="T86" fmla="*/ 907 w 1105"/>
                <a:gd name="T87" fmla="*/ 1361 h 1757"/>
                <a:gd name="T88" fmla="*/ 992 w 1105"/>
                <a:gd name="T89" fmla="*/ 1332 h 1757"/>
                <a:gd name="T90" fmla="*/ 1049 w 1105"/>
                <a:gd name="T91" fmla="*/ 1502 h 1757"/>
                <a:gd name="T92" fmla="*/ 1077 w 1105"/>
                <a:gd name="T93" fmla="*/ 1616 h 1757"/>
                <a:gd name="T94" fmla="*/ 992 w 1105"/>
                <a:gd name="T95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5" h="1757">
                  <a:moveTo>
                    <a:pt x="992" y="1729"/>
                  </a:moveTo>
                  <a:lnTo>
                    <a:pt x="935" y="1757"/>
                  </a:lnTo>
                  <a:lnTo>
                    <a:pt x="907" y="1701"/>
                  </a:lnTo>
                  <a:lnTo>
                    <a:pt x="850" y="1701"/>
                  </a:lnTo>
                  <a:lnTo>
                    <a:pt x="794" y="1587"/>
                  </a:lnTo>
                  <a:lnTo>
                    <a:pt x="680" y="1587"/>
                  </a:lnTo>
                  <a:lnTo>
                    <a:pt x="680" y="1446"/>
                  </a:lnTo>
                  <a:lnTo>
                    <a:pt x="595" y="1474"/>
                  </a:lnTo>
                  <a:lnTo>
                    <a:pt x="510" y="1389"/>
                  </a:lnTo>
                  <a:lnTo>
                    <a:pt x="510" y="1332"/>
                  </a:lnTo>
                  <a:lnTo>
                    <a:pt x="397" y="1190"/>
                  </a:lnTo>
                  <a:lnTo>
                    <a:pt x="425" y="1134"/>
                  </a:lnTo>
                  <a:lnTo>
                    <a:pt x="397" y="1020"/>
                  </a:lnTo>
                  <a:lnTo>
                    <a:pt x="397" y="964"/>
                  </a:lnTo>
                  <a:lnTo>
                    <a:pt x="283" y="935"/>
                  </a:lnTo>
                  <a:lnTo>
                    <a:pt x="283" y="794"/>
                  </a:lnTo>
                  <a:lnTo>
                    <a:pt x="340" y="765"/>
                  </a:lnTo>
                  <a:lnTo>
                    <a:pt x="312" y="737"/>
                  </a:lnTo>
                  <a:lnTo>
                    <a:pt x="312" y="680"/>
                  </a:lnTo>
                  <a:lnTo>
                    <a:pt x="283" y="652"/>
                  </a:lnTo>
                  <a:lnTo>
                    <a:pt x="227" y="680"/>
                  </a:lnTo>
                  <a:lnTo>
                    <a:pt x="198" y="623"/>
                  </a:lnTo>
                  <a:lnTo>
                    <a:pt x="170" y="623"/>
                  </a:lnTo>
                  <a:lnTo>
                    <a:pt x="113" y="567"/>
                  </a:lnTo>
                  <a:lnTo>
                    <a:pt x="57" y="595"/>
                  </a:lnTo>
                  <a:lnTo>
                    <a:pt x="0" y="538"/>
                  </a:lnTo>
                  <a:lnTo>
                    <a:pt x="142" y="340"/>
                  </a:lnTo>
                  <a:lnTo>
                    <a:pt x="227" y="312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83" y="170"/>
                  </a:lnTo>
                  <a:lnTo>
                    <a:pt x="340" y="227"/>
                  </a:lnTo>
                  <a:lnTo>
                    <a:pt x="567" y="0"/>
                  </a:lnTo>
                  <a:lnTo>
                    <a:pt x="737" y="141"/>
                  </a:lnTo>
                  <a:lnTo>
                    <a:pt x="1020" y="255"/>
                  </a:lnTo>
                  <a:lnTo>
                    <a:pt x="992" y="312"/>
                  </a:lnTo>
                  <a:lnTo>
                    <a:pt x="1020" y="538"/>
                  </a:lnTo>
                  <a:lnTo>
                    <a:pt x="1105" y="567"/>
                  </a:lnTo>
                  <a:lnTo>
                    <a:pt x="1020" y="850"/>
                  </a:lnTo>
                  <a:lnTo>
                    <a:pt x="1049" y="964"/>
                  </a:lnTo>
                  <a:lnTo>
                    <a:pt x="1020" y="1162"/>
                  </a:lnTo>
                  <a:lnTo>
                    <a:pt x="1049" y="1190"/>
                  </a:lnTo>
                  <a:lnTo>
                    <a:pt x="935" y="1247"/>
                  </a:lnTo>
                  <a:lnTo>
                    <a:pt x="907" y="1361"/>
                  </a:lnTo>
                  <a:lnTo>
                    <a:pt x="992" y="1332"/>
                  </a:lnTo>
                  <a:lnTo>
                    <a:pt x="1049" y="1502"/>
                  </a:lnTo>
                  <a:lnTo>
                    <a:pt x="1077" y="1616"/>
                  </a:lnTo>
                  <a:lnTo>
                    <a:pt x="992" y="17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2400" y="4571"/>
              <a:ext cx="341" cy="397"/>
            </a:xfrm>
            <a:custGeom>
              <a:avLst/>
              <a:gdLst>
                <a:gd name="T0" fmla="*/ 0 w 341"/>
                <a:gd name="T1" fmla="*/ 340 h 397"/>
                <a:gd name="T2" fmla="*/ 57 w 341"/>
                <a:gd name="T3" fmla="*/ 397 h 397"/>
                <a:gd name="T4" fmla="*/ 284 w 341"/>
                <a:gd name="T5" fmla="*/ 170 h 397"/>
                <a:gd name="T6" fmla="*/ 341 w 341"/>
                <a:gd name="T7" fmla="*/ 113 h 397"/>
                <a:gd name="T8" fmla="*/ 255 w 341"/>
                <a:gd name="T9" fmla="*/ 85 h 397"/>
                <a:gd name="T10" fmla="*/ 312 w 341"/>
                <a:gd name="T11" fmla="*/ 28 h 397"/>
                <a:gd name="T12" fmla="*/ 199 w 341"/>
                <a:gd name="T13" fmla="*/ 0 h 397"/>
                <a:gd name="T14" fmla="*/ 142 w 341"/>
                <a:gd name="T15" fmla="*/ 198 h 397"/>
                <a:gd name="T16" fmla="*/ 0 w 341"/>
                <a:gd name="T17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97">
                  <a:moveTo>
                    <a:pt x="0" y="340"/>
                  </a:moveTo>
                  <a:lnTo>
                    <a:pt x="57" y="397"/>
                  </a:lnTo>
                  <a:lnTo>
                    <a:pt x="284" y="170"/>
                  </a:lnTo>
                  <a:lnTo>
                    <a:pt x="341" y="113"/>
                  </a:lnTo>
                  <a:lnTo>
                    <a:pt x="255" y="85"/>
                  </a:lnTo>
                  <a:lnTo>
                    <a:pt x="312" y="28"/>
                  </a:lnTo>
                  <a:lnTo>
                    <a:pt x="199" y="0"/>
                  </a:lnTo>
                  <a:lnTo>
                    <a:pt x="142" y="198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2599" y="4117"/>
              <a:ext cx="652" cy="567"/>
            </a:xfrm>
            <a:custGeom>
              <a:avLst/>
              <a:gdLst>
                <a:gd name="T0" fmla="*/ 142 w 652"/>
                <a:gd name="T1" fmla="*/ 567 h 567"/>
                <a:gd name="T2" fmla="*/ 56 w 652"/>
                <a:gd name="T3" fmla="*/ 539 h 567"/>
                <a:gd name="T4" fmla="*/ 113 w 652"/>
                <a:gd name="T5" fmla="*/ 482 h 567"/>
                <a:gd name="T6" fmla="*/ 0 w 652"/>
                <a:gd name="T7" fmla="*/ 454 h 567"/>
                <a:gd name="T8" fmla="*/ 198 w 652"/>
                <a:gd name="T9" fmla="*/ 113 h 567"/>
                <a:gd name="T10" fmla="*/ 227 w 652"/>
                <a:gd name="T11" fmla="*/ 0 h 567"/>
                <a:gd name="T12" fmla="*/ 340 w 652"/>
                <a:gd name="T13" fmla="*/ 0 h 567"/>
                <a:gd name="T14" fmla="*/ 340 w 652"/>
                <a:gd name="T15" fmla="*/ 85 h 567"/>
                <a:gd name="T16" fmla="*/ 453 w 652"/>
                <a:gd name="T17" fmla="*/ 28 h 567"/>
                <a:gd name="T18" fmla="*/ 538 w 652"/>
                <a:gd name="T19" fmla="*/ 85 h 567"/>
                <a:gd name="T20" fmla="*/ 652 w 652"/>
                <a:gd name="T21" fmla="*/ 142 h 567"/>
                <a:gd name="T22" fmla="*/ 510 w 652"/>
                <a:gd name="T23" fmla="*/ 198 h 567"/>
                <a:gd name="T24" fmla="*/ 425 w 652"/>
                <a:gd name="T25" fmla="*/ 170 h 567"/>
                <a:gd name="T26" fmla="*/ 368 w 652"/>
                <a:gd name="T27" fmla="*/ 255 h 567"/>
                <a:gd name="T28" fmla="*/ 425 w 652"/>
                <a:gd name="T29" fmla="*/ 312 h 567"/>
                <a:gd name="T30" fmla="*/ 283 w 652"/>
                <a:gd name="T31" fmla="*/ 482 h 567"/>
                <a:gd name="T32" fmla="*/ 170 w 652"/>
                <a:gd name="T33" fmla="*/ 482 h 567"/>
                <a:gd name="T34" fmla="*/ 142 w 652"/>
                <a:gd name="T3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2" h="567">
                  <a:moveTo>
                    <a:pt x="142" y="567"/>
                  </a:moveTo>
                  <a:lnTo>
                    <a:pt x="56" y="539"/>
                  </a:lnTo>
                  <a:lnTo>
                    <a:pt x="113" y="482"/>
                  </a:lnTo>
                  <a:lnTo>
                    <a:pt x="0" y="454"/>
                  </a:lnTo>
                  <a:lnTo>
                    <a:pt x="198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85"/>
                  </a:lnTo>
                  <a:lnTo>
                    <a:pt x="453" y="28"/>
                  </a:lnTo>
                  <a:lnTo>
                    <a:pt x="538" y="85"/>
                  </a:lnTo>
                  <a:lnTo>
                    <a:pt x="652" y="142"/>
                  </a:lnTo>
                  <a:lnTo>
                    <a:pt x="510" y="198"/>
                  </a:lnTo>
                  <a:lnTo>
                    <a:pt x="425" y="170"/>
                  </a:lnTo>
                  <a:lnTo>
                    <a:pt x="368" y="255"/>
                  </a:lnTo>
                  <a:lnTo>
                    <a:pt x="425" y="312"/>
                  </a:lnTo>
                  <a:lnTo>
                    <a:pt x="283" y="482"/>
                  </a:lnTo>
                  <a:lnTo>
                    <a:pt x="170" y="482"/>
                  </a:lnTo>
                  <a:lnTo>
                    <a:pt x="142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2684" y="4174"/>
              <a:ext cx="652" cy="822"/>
            </a:xfrm>
            <a:custGeom>
              <a:avLst/>
              <a:gdLst>
                <a:gd name="T0" fmla="*/ 453 w 652"/>
                <a:gd name="T1" fmla="*/ 822 h 822"/>
                <a:gd name="T2" fmla="*/ 170 w 652"/>
                <a:gd name="T3" fmla="*/ 708 h 822"/>
                <a:gd name="T4" fmla="*/ 0 w 652"/>
                <a:gd name="T5" fmla="*/ 567 h 822"/>
                <a:gd name="T6" fmla="*/ 57 w 652"/>
                <a:gd name="T7" fmla="*/ 510 h 822"/>
                <a:gd name="T8" fmla="*/ 85 w 652"/>
                <a:gd name="T9" fmla="*/ 425 h 822"/>
                <a:gd name="T10" fmla="*/ 198 w 652"/>
                <a:gd name="T11" fmla="*/ 425 h 822"/>
                <a:gd name="T12" fmla="*/ 340 w 652"/>
                <a:gd name="T13" fmla="*/ 255 h 822"/>
                <a:gd name="T14" fmla="*/ 283 w 652"/>
                <a:gd name="T15" fmla="*/ 198 h 822"/>
                <a:gd name="T16" fmla="*/ 340 w 652"/>
                <a:gd name="T17" fmla="*/ 113 h 822"/>
                <a:gd name="T18" fmla="*/ 425 w 652"/>
                <a:gd name="T19" fmla="*/ 141 h 822"/>
                <a:gd name="T20" fmla="*/ 567 w 652"/>
                <a:gd name="T21" fmla="*/ 85 h 822"/>
                <a:gd name="T22" fmla="*/ 623 w 652"/>
                <a:gd name="T23" fmla="*/ 0 h 822"/>
                <a:gd name="T24" fmla="*/ 652 w 652"/>
                <a:gd name="T25" fmla="*/ 141 h 822"/>
                <a:gd name="T26" fmla="*/ 567 w 652"/>
                <a:gd name="T27" fmla="*/ 255 h 822"/>
                <a:gd name="T28" fmla="*/ 453 w 652"/>
                <a:gd name="T29" fmla="*/ 255 h 822"/>
                <a:gd name="T30" fmla="*/ 453 w 652"/>
                <a:gd name="T31" fmla="*/ 312 h 822"/>
                <a:gd name="T32" fmla="*/ 567 w 652"/>
                <a:gd name="T33" fmla="*/ 397 h 822"/>
                <a:gd name="T34" fmla="*/ 538 w 652"/>
                <a:gd name="T35" fmla="*/ 510 h 822"/>
                <a:gd name="T36" fmla="*/ 595 w 652"/>
                <a:gd name="T37" fmla="*/ 567 h 822"/>
                <a:gd name="T38" fmla="*/ 453 w 652"/>
                <a:gd name="T3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822">
                  <a:moveTo>
                    <a:pt x="453" y="822"/>
                  </a:moveTo>
                  <a:lnTo>
                    <a:pt x="170" y="708"/>
                  </a:lnTo>
                  <a:lnTo>
                    <a:pt x="0" y="567"/>
                  </a:lnTo>
                  <a:lnTo>
                    <a:pt x="57" y="510"/>
                  </a:lnTo>
                  <a:lnTo>
                    <a:pt x="85" y="425"/>
                  </a:lnTo>
                  <a:lnTo>
                    <a:pt x="198" y="425"/>
                  </a:lnTo>
                  <a:lnTo>
                    <a:pt x="340" y="255"/>
                  </a:lnTo>
                  <a:lnTo>
                    <a:pt x="283" y="198"/>
                  </a:lnTo>
                  <a:lnTo>
                    <a:pt x="340" y="113"/>
                  </a:lnTo>
                  <a:lnTo>
                    <a:pt x="425" y="141"/>
                  </a:lnTo>
                  <a:lnTo>
                    <a:pt x="567" y="85"/>
                  </a:lnTo>
                  <a:lnTo>
                    <a:pt x="623" y="0"/>
                  </a:lnTo>
                  <a:lnTo>
                    <a:pt x="652" y="141"/>
                  </a:lnTo>
                  <a:lnTo>
                    <a:pt x="567" y="255"/>
                  </a:lnTo>
                  <a:lnTo>
                    <a:pt x="453" y="255"/>
                  </a:lnTo>
                  <a:lnTo>
                    <a:pt x="453" y="312"/>
                  </a:lnTo>
                  <a:lnTo>
                    <a:pt x="567" y="397"/>
                  </a:lnTo>
                  <a:lnTo>
                    <a:pt x="538" y="510"/>
                  </a:lnTo>
                  <a:lnTo>
                    <a:pt x="595" y="567"/>
                  </a:lnTo>
                  <a:lnTo>
                    <a:pt x="453" y="8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2826" y="3607"/>
              <a:ext cx="680" cy="708"/>
            </a:xfrm>
            <a:custGeom>
              <a:avLst/>
              <a:gdLst>
                <a:gd name="T0" fmla="*/ 0 w 680"/>
                <a:gd name="T1" fmla="*/ 510 h 708"/>
                <a:gd name="T2" fmla="*/ 113 w 680"/>
                <a:gd name="T3" fmla="*/ 510 h 708"/>
                <a:gd name="T4" fmla="*/ 113 w 680"/>
                <a:gd name="T5" fmla="*/ 595 h 708"/>
                <a:gd name="T6" fmla="*/ 226 w 680"/>
                <a:gd name="T7" fmla="*/ 538 h 708"/>
                <a:gd name="T8" fmla="*/ 311 w 680"/>
                <a:gd name="T9" fmla="*/ 595 h 708"/>
                <a:gd name="T10" fmla="*/ 425 w 680"/>
                <a:gd name="T11" fmla="*/ 652 h 708"/>
                <a:gd name="T12" fmla="*/ 481 w 680"/>
                <a:gd name="T13" fmla="*/ 567 h 708"/>
                <a:gd name="T14" fmla="*/ 510 w 680"/>
                <a:gd name="T15" fmla="*/ 708 h 708"/>
                <a:gd name="T16" fmla="*/ 538 w 680"/>
                <a:gd name="T17" fmla="*/ 595 h 708"/>
                <a:gd name="T18" fmla="*/ 595 w 680"/>
                <a:gd name="T19" fmla="*/ 510 h 708"/>
                <a:gd name="T20" fmla="*/ 538 w 680"/>
                <a:gd name="T21" fmla="*/ 425 h 708"/>
                <a:gd name="T22" fmla="*/ 595 w 680"/>
                <a:gd name="T23" fmla="*/ 368 h 708"/>
                <a:gd name="T24" fmla="*/ 595 w 680"/>
                <a:gd name="T25" fmla="*/ 198 h 708"/>
                <a:gd name="T26" fmla="*/ 680 w 680"/>
                <a:gd name="T27" fmla="*/ 113 h 708"/>
                <a:gd name="T28" fmla="*/ 652 w 680"/>
                <a:gd name="T29" fmla="*/ 85 h 708"/>
                <a:gd name="T30" fmla="*/ 595 w 680"/>
                <a:gd name="T31" fmla="*/ 113 h 708"/>
                <a:gd name="T32" fmla="*/ 567 w 680"/>
                <a:gd name="T33" fmla="*/ 85 h 708"/>
                <a:gd name="T34" fmla="*/ 481 w 680"/>
                <a:gd name="T35" fmla="*/ 85 h 708"/>
                <a:gd name="T36" fmla="*/ 453 w 680"/>
                <a:gd name="T37" fmla="*/ 0 h 708"/>
                <a:gd name="T38" fmla="*/ 311 w 680"/>
                <a:gd name="T39" fmla="*/ 0 h 708"/>
                <a:gd name="T40" fmla="*/ 255 w 680"/>
                <a:gd name="T41" fmla="*/ 113 h 708"/>
                <a:gd name="T42" fmla="*/ 141 w 680"/>
                <a:gd name="T43" fmla="*/ 113 h 708"/>
                <a:gd name="T44" fmla="*/ 113 w 680"/>
                <a:gd name="T45" fmla="*/ 283 h 708"/>
                <a:gd name="T46" fmla="*/ 0 w 680"/>
                <a:gd name="T47" fmla="*/ 51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708">
                  <a:moveTo>
                    <a:pt x="0" y="510"/>
                  </a:moveTo>
                  <a:lnTo>
                    <a:pt x="113" y="510"/>
                  </a:lnTo>
                  <a:lnTo>
                    <a:pt x="113" y="595"/>
                  </a:lnTo>
                  <a:lnTo>
                    <a:pt x="226" y="538"/>
                  </a:lnTo>
                  <a:lnTo>
                    <a:pt x="311" y="595"/>
                  </a:lnTo>
                  <a:lnTo>
                    <a:pt x="425" y="652"/>
                  </a:lnTo>
                  <a:lnTo>
                    <a:pt x="481" y="567"/>
                  </a:lnTo>
                  <a:lnTo>
                    <a:pt x="510" y="708"/>
                  </a:lnTo>
                  <a:lnTo>
                    <a:pt x="538" y="595"/>
                  </a:lnTo>
                  <a:lnTo>
                    <a:pt x="595" y="510"/>
                  </a:lnTo>
                  <a:lnTo>
                    <a:pt x="538" y="425"/>
                  </a:lnTo>
                  <a:lnTo>
                    <a:pt x="595" y="368"/>
                  </a:lnTo>
                  <a:lnTo>
                    <a:pt x="595" y="198"/>
                  </a:lnTo>
                  <a:lnTo>
                    <a:pt x="680" y="113"/>
                  </a:lnTo>
                  <a:lnTo>
                    <a:pt x="652" y="85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481" y="85"/>
                  </a:lnTo>
                  <a:lnTo>
                    <a:pt x="453" y="0"/>
                  </a:lnTo>
                  <a:lnTo>
                    <a:pt x="311" y="0"/>
                  </a:lnTo>
                  <a:lnTo>
                    <a:pt x="255" y="113"/>
                  </a:lnTo>
                  <a:lnTo>
                    <a:pt x="141" y="113"/>
                  </a:lnTo>
                  <a:lnTo>
                    <a:pt x="113" y="283"/>
                  </a:lnTo>
                  <a:lnTo>
                    <a:pt x="0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2967" y="3210"/>
              <a:ext cx="596" cy="510"/>
            </a:xfrm>
            <a:custGeom>
              <a:avLst/>
              <a:gdLst>
                <a:gd name="T0" fmla="*/ 539 w 596"/>
                <a:gd name="T1" fmla="*/ 510 h 510"/>
                <a:gd name="T2" fmla="*/ 511 w 596"/>
                <a:gd name="T3" fmla="*/ 482 h 510"/>
                <a:gd name="T4" fmla="*/ 454 w 596"/>
                <a:gd name="T5" fmla="*/ 510 h 510"/>
                <a:gd name="T6" fmla="*/ 426 w 596"/>
                <a:gd name="T7" fmla="*/ 482 h 510"/>
                <a:gd name="T8" fmla="*/ 340 w 596"/>
                <a:gd name="T9" fmla="*/ 482 h 510"/>
                <a:gd name="T10" fmla="*/ 312 w 596"/>
                <a:gd name="T11" fmla="*/ 397 h 510"/>
                <a:gd name="T12" fmla="*/ 170 w 596"/>
                <a:gd name="T13" fmla="*/ 397 h 510"/>
                <a:gd name="T14" fmla="*/ 114 w 596"/>
                <a:gd name="T15" fmla="*/ 510 h 510"/>
                <a:gd name="T16" fmla="*/ 0 w 596"/>
                <a:gd name="T17" fmla="*/ 510 h 510"/>
                <a:gd name="T18" fmla="*/ 57 w 596"/>
                <a:gd name="T19" fmla="*/ 340 h 510"/>
                <a:gd name="T20" fmla="*/ 57 w 596"/>
                <a:gd name="T21" fmla="*/ 227 h 510"/>
                <a:gd name="T22" fmla="*/ 29 w 596"/>
                <a:gd name="T23" fmla="*/ 227 h 510"/>
                <a:gd name="T24" fmla="*/ 0 w 596"/>
                <a:gd name="T25" fmla="*/ 198 h 510"/>
                <a:gd name="T26" fmla="*/ 57 w 596"/>
                <a:gd name="T27" fmla="*/ 0 h 510"/>
                <a:gd name="T28" fmla="*/ 114 w 596"/>
                <a:gd name="T29" fmla="*/ 0 h 510"/>
                <a:gd name="T30" fmla="*/ 170 w 596"/>
                <a:gd name="T31" fmla="*/ 85 h 510"/>
                <a:gd name="T32" fmla="*/ 255 w 596"/>
                <a:gd name="T33" fmla="*/ 142 h 510"/>
                <a:gd name="T34" fmla="*/ 312 w 596"/>
                <a:gd name="T35" fmla="*/ 85 h 510"/>
                <a:gd name="T36" fmla="*/ 454 w 596"/>
                <a:gd name="T37" fmla="*/ 85 h 510"/>
                <a:gd name="T38" fmla="*/ 454 w 596"/>
                <a:gd name="T39" fmla="*/ 142 h 510"/>
                <a:gd name="T40" fmla="*/ 511 w 596"/>
                <a:gd name="T41" fmla="*/ 170 h 510"/>
                <a:gd name="T42" fmla="*/ 511 w 596"/>
                <a:gd name="T43" fmla="*/ 255 h 510"/>
                <a:gd name="T44" fmla="*/ 596 w 596"/>
                <a:gd name="T45" fmla="*/ 283 h 510"/>
                <a:gd name="T46" fmla="*/ 539 w 596"/>
                <a:gd name="T47" fmla="*/ 340 h 510"/>
                <a:gd name="T48" fmla="*/ 567 w 596"/>
                <a:gd name="T49" fmla="*/ 425 h 510"/>
                <a:gd name="T50" fmla="*/ 539 w 596"/>
                <a:gd name="T5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6" h="510">
                  <a:moveTo>
                    <a:pt x="539" y="510"/>
                  </a:moveTo>
                  <a:lnTo>
                    <a:pt x="511" y="482"/>
                  </a:lnTo>
                  <a:lnTo>
                    <a:pt x="454" y="510"/>
                  </a:lnTo>
                  <a:lnTo>
                    <a:pt x="426" y="482"/>
                  </a:lnTo>
                  <a:lnTo>
                    <a:pt x="340" y="482"/>
                  </a:lnTo>
                  <a:lnTo>
                    <a:pt x="312" y="397"/>
                  </a:lnTo>
                  <a:lnTo>
                    <a:pt x="170" y="39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29" y="227"/>
                  </a:lnTo>
                  <a:lnTo>
                    <a:pt x="0" y="198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70" y="85"/>
                  </a:lnTo>
                  <a:lnTo>
                    <a:pt x="255" y="142"/>
                  </a:lnTo>
                  <a:lnTo>
                    <a:pt x="312" y="85"/>
                  </a:lnTo>
                  <a:lnTo>
                    <a:pt x="454" y="85"/>
                  </a:lnTo>
                  <a:lnTo>
                    <a:pt x="454" y="142"/>
                  </a:lnTo>
                  <a:lnTo>
                    <a:pt x="511" y="170"/>
                  </a:lnTo>
                  <a:lnTo>
                    <a:pt x="511" y="255"/>
                  </a:lnTo>
                  <a:lnTo>
                    <a:pt x="596" y="283"/>
                  </a:lnTo>
                  <a:lnTo>
                    <a:pt x="539" y="340"/>
                  </a:lnTo>
                  <a:lnTo>
                    <a:pt x="567" y="425"/>
                  </a:lnTo>
                  <a:lnTo>
                    <a:pt x="539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8" name="Freeform 274"/>
            <p:cNvSpPr>
              <a:spLocks/>
            </p:cNvSpPr>
            <p:nvPr/>
          </p:nvSpPr>
          <p:spPr bwMode="auto">
            <a:xfrm>
              <a:off x="3619" y="2133"/>
              <a:ext cx="624" cy="396"/>
            </a:xfrm>
            <a:custGeom>
              <a:avLst/>
              <a:gdLst>
                <a:gd name="T0" fmla="*/ 0 w 624"/>
                <a:gd name="T1" fmla="*/ 85 h 396"/>
                <a:gd name="T2" fmla="*/ 29 w 624"/>
                <a:gd name="T3" fmla="*/ 56 h 396"/>
                <a:gd name="T4" fmla="*/ 85 w 624"/>
                <a:gd name="T5" fmla="*/ 113 h 396"/>
                <a:gd name="T6" fmla="*/ 85 w 624"/>
                <a:gd name="T7" fmla="*/ 170 h 396"/>
                <a:gd name="T8" fmla="*/ 142 w 624"/>
                <a:gd name="T9" fmla="*/ 113 h 396"/>
                <a:gd name="T10" fmla="*/ 142 w 624"/>
                <a:gd name="T11" fmla="*/ 141 h 396"/>
                <a:gd name="T12" fmla="*/ 255 w 624"/>
                <a:gd name="T13" fmla="*/ 113 h 396"/>
                <a:gd name="T14" fmla="*/ 255 w 624"/>
                <a:gd name="T15" fmla="*/ 85 h 396"/>
                <a:gd name="T16" fmla="*/ 341 w 624"/>
                <a:gd name="T17" fmla="*/ 85 h 396"/>
                <a:gd name="T18" fmla="*/ 397 w 624"/>
                <a:gd name="T19" fmla="*/ 170 h 396"/>
                <a:gd name="T20" fmla="*/ 426 w 624"/>
                <a:gd name="T21" fmla="*/ 141 h 396"/>
                <a:gd name="T22" fmla="*/ 511 w 624"/>
                <a:gd name="T23" fmla="*/ 141 h 396"/>
                <a:gd name="T24" fmla="*/ 567 w 624"/>
                <a:gd name="T25" fmla="*/ 0 h 396"/>
                <a:gd name="T26" fmla="*/ 596 w 624"/>
                <a:gd name="T27" fmla="*/ 113 h 396"/>
                <a:gd name="T28" fmla="*/ 567 w 624"/>
                <a:gd name="T29" fmla="*/ 141 h 396"/>
                <a:gd name="T30" fmla="*/ 624 w 624"/>
                <a:gd name="T31" fmla="*/ 255 h 396"/>
                <a:gd name="T32" fmla="*/ 482 w 624"/>
                <a:gd name="T33" fmla="*/ 311 h 396"/>
                <a:gd name="T34" fmla="*/ 369 w 624"/>
                <a:gd name="T35" fmla="*/ 255 h 396"/>
                <a:gd name="T36" fmla="*/ 284 w 624"/>
                <a:gd name="T37" fmla="*/ 396 h 396"/>
                <a:gd name="T38" fmla="*/ 255 w 624"/>
                <a:gd name="T39" fmla="*/ 340 h 396"/>
                <a:gd name="T40" fmla="*/ 199 w 624"/>
                <a:gd name="T41" fmla="*/ 396 h 396"/>
                <a:gd name="T42" fmla="*/ 114 w 624"/>
                <a:gd name="T43" fmla="*/ 255 h 396"/>
                <a:gd name="T44" fmla="*/ 29 w 624"/>
                <a:gd name="T45" fmla="*/ 226 h 396"/>
                <a:gd name="T46" fmla="*/ 0 w 624"/>
                <a:gd name="T47" fmla="*/ 170 h 396"/>
                <a:gd name="T48" fmla="*/ 0 w 624"/>
                <a:gd name="T49" fmla="*/ 8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96">
                  <a:moveTo>
                    <a:pt x="0" y="85"/>
                  </a:moveTo>
                  <a:lnTo>
                    <a:pt x="29" y="56"/>
                  </a:lnTo>
                  <a:lnTo>
                    <a:pt x="85" y="113"/>
                  </a:lnTo>
                  <a:lnTo>
                    <a:pt x="85" y="170"/>
                  </a:lnTo>
                  <a:lnTo>
                    <a:pt x="142" y="113"/>
                  </a:lnTo>
                  <a:lnTo>
                    <a:pt x="142" y="141"/>
                  </a:lnTo>
                  <a:lnTo>
                    <a:pt x="255" y="113"/>
                  </a:lnTo>
                  <a:lnTo>
                    <a:pt x="255" y="85"/>
                  </a:lnTo>
                  <a:lnTo>
                    <a:pt x="341" y="85"/>
                  </a:lnTo>
                  <a:lnTo>
                    <a:pt x="397" y="170"/>
                  </a:lnTo>
                  <a:lnTo>
                    <a:pt x="426" y="141"/>
                  </a:lnTo>
                  <a:lnTo>
                    <a:pt x="511" y="141"/>
                  </a:lnTo>
                  <a:lnTo>
                    <a:pt x="567" y="0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624" y="255"/>
                  </a:lnTo>
                  <a:lnTo>
                    <a:pt x="482" y="311"/>
                  </a:lnTo>
                  <a:lnTo>
                    <a:pt x="369" y="255"/>
                  </a:lnTo>
                  <a:lnTo>
                    <a:pt x="284" y="396"/>
                  </a:lnTo>
                  <a:lnTo>
                    <a:pt x="255" y="340"/>
                  </a:lnTo>
                  <a:lnTo>
                    <a:pt x="199" y="396"/>
                  </a:lnTo>
                  <a:lnTo>
                    <a:pt x="114" y="255"/>
                  </a:lnTo>
                  <a:lnTo>
                    <a:pt x="29" y="226"/>
                  </a:lnTo>
                  <a:lnTo>
                    <a:pt x="0" y="170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3279" y="2870"/>
              <a:ext cx="681" cy="623"/>
            </a:xfrm>
            <a:custGeom>
              <a:avLst/>
              <a:gdLst>
                <a:gd name="T0" fmla="*/ 284 w 681"/>
                <a:gd name="T1" fmla="*/ 623 h 623"/>
                <a:gd name="T2" fmla="*/ 199 w 681"/>
                <a:gd name="T3" fmla="*/ 595 h 623"/>
                <a:gd name="T4" fmla="*/ 199 w 681"/>
                <a:gd name="T5" fmla="*/ 510 h 623"/>
                <a:gd name="T6" fmla="*/ 142 w 681"/>
                <a:gd name="T7" fmla="*/ 482 h 623"/>
                <a:gd name="T8" fmla="*/ 142 w 681"/>
                <a:gd name="T9" fmla="*/ 425 h 623"/>
                <a:gd name="T10" fmla="*/ 0 w 681"/>
                <a:gd name="T11" fmla="*/ 425 h 623"/>
                <a:gd name="T12" fmla="*/ 114 w 681"/>
                <a:gd name="T13" fmla="*/ 340 h 623"/>
                <a:gd name="T14" fmla="*/ 85 w 681"/>
                <a:gd name="T15" fmla="*/ 312 h 623"/>
                <a:gd name="T16" fmla="*/ 85 w 681"/>
                <a:gd name="T17" fmla="*/ 170 h 623"/>
                <a:gd name="T18" fmla="*/ 114 w 681"/>
                <a:gd name="T19" fmla="*/ 0 h 623"/>
                <a:gd name="T20" fmla="*/ 199 w 681"/>
                <a:gd name="T21" fmla="*/ 56 h 623"/>
                <a:gd name="T22" fmla="*/ 397 w 681"/>
                <a:gd name="T23" fmla="*/ 56 h 623"/>
                <a:gd name="T24" fmla="*/ 425 w 681"/>
                <a:gd name="T25" fmla="*/ 141 h 623"/>
                <a:gd name="T26" fmla="*/ 539 w 681"/>
                <a:gd name="T27" fmla="*/ 198 h 623"/>
                <a:gd name="T28" fmla="*/ 539 w 681"/>
                <a:gd name="T29" fmla="*/ 283 h 623"/>
                <a:gd name="T30" fmla="*/ 595 w 681"/>
                <a:gd name="T31" fmla="*/ 312 h 623"/>
                <a:gd name="T32" fmla="*/ 624 w 681"/>
                <a:gd name="T33" fmla="*/ 283 h 623"/>
                <a:gd name="T34" fmla="*/ 681 w 681"/>
                <a:gd name="T35" fmla="*/ 340 h 623"/>
                <a:gd name="T36" fmla="*/ 624 w 681"/>
                <a:gd name="T37" fmla="*/ 453 h 623"/>
                <a:gd name="T38" fmla="*/ 510 w 681"/>
                <a:gd name="T39" fmla="*/ 397 h 623"/>
                <a:gd name="T40" fmla="*/ 425 w 681"/>
                <a:gd name="T41" fmla="*/ 425 h 623"/>
                <a:gd name="T42" fmla="*/ 284 w 681"/>
                <a:gd name="T43" fmla="*/ 567 h 623"/>
                <a:gd name="T44" fmla="*/ 284 w 681"/>
                <a:gd name="T4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23">
                  <a:moveTo>
                    <a:pt x="284" y="623"/>
                  </a:moveTo>
                  <a:lnTo>
                    <a:pt x="199" y="595"/>
                  </a:lnTo>
                  <a:lnTo>
                    <a:pt x="199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0" y="425"/>
                  </a:lnTo>
                  <a:lnTo>
                    <a:pt x="114" y="340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114" y="0"/>
                  </a:lnTo>
                  <a:lnTo>
                    <a:pt x="199" y="56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539" y="198"/>
                  </a:lnTo>
                  <a:lnTo>
                    <a:pt x="539" y="283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81" y="340"/>
                  </a:lnTo>
                  <a:lnTo>
                    <a:pt x="624" y="453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284" y="567"/>
                  </a:lnTo>
                  <a:lnTo>
                    <a:pt x="284" y="6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3081" y="1991"/>
              <a:ext cx="1190" cy="1247"/>
            </a:xfrm>
            <a:custGeom>
              <a:avLst/>
              <a:gdLst>
                <a:gd name="T0" fmla="*/ 482 w 1190"/>
                <a:gd name="T1" fmla="*/ 170 h 1247"/>
                <a:gd name="T2" fmla="*/ 397 w 1190"/>
                <a:gd name="T3" fmla="*/ 85 h 1247"/>
                <a:gd name="T4" fmla="*/ 312 w 1190"/>
                <a:gd name="T5" fmla="*/ 113 h 1247"/>
                <a:gd name="T6" fmla="*/ 283 w 1190"/>
                <a:gd name="T7" fmla="*/ 0 h 1247"/>
                <a:gd name="T8" fmla="*/ 198 w 1190"/>
                <a:gd name="T9" fmla="*/ 0 h 1247"/>
                <a:gd name="T10" fmla="*/ 113 w 1190"/>
                <a:gd name="T11" fmla="*/ 28 h 1247"/>
                <a:gd name="T12" fmla="*/ 0 w 1190"/>
                <a:gd name="T13" fmla="*/ 283 h 1247"/>
                <a:gd name="T14" fmla="*/ 28 w 1190"/>
                <a:gd name="T15" fmla="*/ 340 h 1247"/>
                <a:gd name="T16" fmla="*/ 0 w 1190"/>
                <a:gd name="T17" fmla="*/ 397 h 1247"/>
                <a:gd name="T18" fmla="*/ 85 w 1190"/>
                <a:gd name="T19" fmla="*/ 567 h 1247"/>
                <a:gd name="T20" fmla="*/ 255 w 1190"/>
                <a:gd name="T21" fmla="*/ 652 h 1247"/>
                <a:gd name="T22" fmla="*/ 226 w 1190"/>
                <a:gd name="T23" fmla="*/ 737 h 1247"/>
                <a:gd name="T24" fmla="*/ 368 w 1190"/>
                <a:gd name="T25" fmla="*/ 794 h 1247"/>
                <a:gd name="T26" fmla="*/ 312 w 1190"/>
                <a:gd name="T27" fmla="*/ 879 h 1247"/>
                <a:gd name="T28" fmla="*/ 397 w 1190"/>
                <a:gd name="T29" fmla="*/ 935 h 1247"/>
                <a:gd name="T30" fmla="*/ 595 w 1190"/>
                <a:gd name="T31" fmla="*/ 935 h 1247"/>
                <a:gd name="T32" fmla="*/ 623 w 1190"/>
                <a:gd name="T33" fmla="*/ 1020 h 1247"/>
                <a:gd name="T34" fmla="*/ 737 w 1190"/>
                <a:gd name="T35" fmla="*/ 1077 h 1247"/>
                <a:gd name="T36" fmla="*/ 737 w 1190"/>
                <a:gd name="T37" fmla="*/ 1162 h 1247"/>
                <a:gd name="T38" fmla="*/ 793 w 1190"/>
                <a:gd name="T39" fmla="*/ 1191 h 1247"/>
                <a:gd name="T40" fmla="*/ 822 w 1190"/>
                <a:gd name="T41" fmla="*/ 1162 h 1247"/>
                <a:gd name="T42" fmla="*/ 879 w 1190"/>
                <a:gd name="T43" fmla="*/ 1219 h 1247"/>
                <a:gd name="T44" fmla="*/ 1020 w 1190"/>
                <a:gd name="T45" fmla="*/ 1247 h 1247"/>
                <a:gd name="T46" fmla="*/ 1077 w 1190"/>
                <a:gd name="T47" fmla="*/ 1191 h 1247"/>
                <a:gd name="T48" fmla="*/ 1162 w 1190"/>
                <a:gd name="T49" fmla="*/ 1247 h 1247"/>
                <a:gd name="T50" fmla="*/ 1190 w 1190"/>
                <a:gd name="T51" fmla="*/ 1191 h 1247"/>
                <a:gd name="T52" fmla="*/ 1134 w 1190"/>
                <a:gd name="T53" fmla="*/ 907 h 1247"/>
                <a:gd name="T54" fmla="*/ 1162 w 1190"/>
                <a:gd name="T55" fmla="*/ 595 h 1247"/>
                <a:gd name="T56" fmla="*/ 1190 w 1190"/>
                <a:gd name="T57" fmla="*/ 482 h 1247"/>
                <a:gd name="T58" fmla="*/ 1077 w 1190"/>
                <a:gd name="T59" fmla="*/ 482 h 1247"/>
                <a:gd name="T60" fmla="*/ 1020 w 1190"/>
                <a:gd name="T61" fmla="*/ 538 h 1247"/>
                <a:gd name="T62" fmla="*/ 992 w 1190"/>
                <a:gd name="T63" fmla="*/ 652 h 1247"/>
                <a:gd name="T64" fmla="*/ 935 w 1190"/>
                <a:gd name="T65" fmla="*/ 680 h 1247"/>
                <a:gd name="T66" fmla="*/ 964 w 1190"/>
                <a:gd name="T67" fmla="*/ 737 h 1247"/>
                <a:gd name="T68" fmla="*/ 907 w 1190"/>
                <a:gd name="T69" fmla="*/ 709 h 1247"/>
                <a:gd name="T70" fmla="*/ 879 w 1190"/>
                <a:gd name="T71" fmla="*/ 765 h 1247"/>
                <a:gd name="T72" fmla="*/ 793 w 1190"/>
                <a:gd name="T73" fmla="*/ 765 h 1247"/>
                <a:gd name="T74" fmla="*/ 765 w 1190"/>
                <a:gd name="T75" fmla="*/ 737 h 1247"/>
                <a:gd name="T76" fmla="*/ 765 w 1190"/>
                <a:gd name="T77" fmla="*/ 680 h 1247"/>
                <a:gd name="T78" fmla="*/ 708 w 1190"/>
                <a:gd name="T79" fmla="*/ 680 h 1247"/>
                <a:gd name="T80" fmla="*/ 652 w 1190"/>
                <a:gd name="T81" fmla="*/ 624 h 1247"/>
                <a:gd name="T82" fmla="*/ 708 w 1190"/>
                <a:gd name="T83" fmla="*/ 595 h 1247"/>
                <a:gd name="T84" fmla="*/ 538 w 1190"/>
                <a:gd name="T85" fmla="*/ 538 h 1247"/>
                <a:gd name="T86" fmla="*/ 538 w 1190"/>
                <a:gd name="T87" fmla="*/ 595 h 1247"/>
                <a:gd name="T88" fmla="*/ 538 w 1190"/>
                <a:gd name="T89" fmla="*/ 624 h 1247"/>
                <a:gd name="T90" fmla="*/ 453 w 1190"/>
                <a:gd name="T91" fmla="*/ 652 h 1247"/>
                <a:gd name="T92" fmla="*/ 340 w 1190"/>
                <a:gd name="T93" fmla="*/ 595 h 1247"/>
                <a:gd name="T94" fmla="*/ 397 w 1190"/>
                <a:gd name="T95" fmla="*/ 567 h 1247"/>
                <a:gd name="T96" fmla="*/ 368 w 1190"/>
                <a:gd name="T97" fmla="*/ 453 h 1247"/>
                <a:gd name="T98" fmla="*/ 425 w 1190"/>
                <a:gd name="T99" fmla="*/ 453 h 1247"/>
                <a:gd name="T100" fmla="*/ 482 w 1190"/>
                <a:gd name="T101" fmla="*/ 482 h 1247"/>
                <a:gd name="T102" fmla="*/ 510 w 1190"/>
                <a:gd name="T103" fmla="*/ 312 h 1247"/>
                <a:gd name="T104" fmla="*/ 453 w 1190"/>
                <a:gd name="T105" fmla="*/ 283 h 1247"/>
                <a:gd name="T106" fmla="*/ 425 w 1190"/>
                <a:gd name="T107" fmla="*/ 312 h 1247"/>
                <a:gd name="T108" fmla="*/ 397 w 1190"/>
                <a:gd name="T109" fmla="*/ 283 h 1247"/>
                <a:gd name="T110" fmla="*/ 425 w 1190"/>
                <a:gd name="T111" fmla="*/ 198 h 1247"/>
                <a:gd name="T112" fmla="*/ 482 w 1190"/>
                <a:gd name="T113" fmla="*/ 17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90" h="1247">
                  <a:moveTo>
                    <a:pt x="482" y="170"/>
                  </a:moveTo>
                  <a:lnTo>
                    <a:pt x="397" y="85"/>
                  </a:lnTo>
                  <a:lnTo>
                    <a:pt x="312" y="113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13" y="2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0" y="397"/>
                  </a:lnTo>
                  <a:lnTo>
                    <a:pt x="85" y="567"/>
                  </a:lnTo>
                  <a:lnTo>
                    <a:pt x="255" y="652"/>
                  </a:lnTo>
                  <a:lnTo>
                    <a:pt x="226" y="737"/>
                  </a:lnTo>
                  <a:lnTo>
                    <a:pt x="368" y="794"/>
                  </a:lnTo>
                  <a:lnTo>
                    <a:pt x="312" y="879"/>
                  </a:lnTo>
                  <a:lnTo>
                    <a:pt x="397" y="935"/>
                  </a:lnTo>
                  <a:lnTo>
                    <a:pt x="595" y="935"/>
                  </a:lnTo>
                  <a:lnTo>
                    <a:pt x="623" y="1020"/>
                  </a:lnTo>
                  <a:lnTo>
                    <a:pt x="737" y="1077"/>
                  </a:lnTo>
                  <a:lnTo>
                    <a:pt x="737" y="1162"/>
                  </a:lnTo>
                  <a:lnTo>
                    <a:pt x="793" y="1191"/>
                  </a:lnTo>
                  <a:lnTo>
                    <a:pt x="822" y="1162"/>
                  </a:lnTo>
                  <a:lnTo>
                    <a:pt x="879" y="1219"/>
                  </a:lnTo>
                  <a:lnTo>
                    <a:pt x="1020" y="1247"/>
                  </a:lnTo>
                  <a:lnTo>
                    <a:pt x="1077" y="1191"/>
                  </a:lnTo>
                  <a:lnTo>
                    <a:pt x="1162" y="1247"/>
                  </a:lnTo>
                  <a:lnTo>
                    <a:pt x="1190" y="1191"/>
                  </a:lnTo>
                  <a:lnTo>
                    <a:pt x="1134" y="907"/>
                  </a:lnTo>
                  <a:lnTo>
                    <a:pt x="1162" y="595"/>
                  </a:lnTo>
                  <a:lnTo>
                    <a:pt x="1190" y="482"/>
                  </a:lnTo>
                  <a:lnTo>
                    <a:pt x="1077" y="482"/>
                  </a:lnTo>
                  <a:lnTo>
                    <a:pt x="1020" y="538"/>
                  </a:lnTo>
                  <a:lnTo>
                    <a:pt x="992" y="652"/>
                  </a:lnTo>
                  <a:lnTo>
                    <a:pt x="935" y="680"/>
                  </a:lnTo>
                  <a:lnTo>
                    <a:pt x="964" y="737"/>
                  </a:lnTo>
                  <a:lnTo>
                    <a:pt x="907" y="709"/>
                  </a:lnTo>
                  <a:lnTo>
                    <a:pt x="879" y="765"/>
                  </a:lnTo>
                  <a:lnTo>
                    <a:pt x="793" y="765"/>
                  </a:lnTo>
                  <a:lnTo>
                    <a:pt x="765" y="737"/>
                  </a:lnTo>
                  <a:lnTo>
                    <a:pt x="765" y="680"/>
                  </a:lnTo>
                  <a:lnTo>
                    <a:pt x="708" y="680"/>
                  </a:lnTo>
                  <a:lnTo>
                    <a:pt x="652" y="624"/>
                  </a:lnTo>
                  <a:lnTo>
                    <a:pt x="708" y="595"/>
                  </a:lnTo>
                  <a:lnTo>
                    <a:pt x="538" y="538"/>
                  </a:lnTo>
                  <a:lnTo>
                    <a:pt x="538" y="595"/>
                  </a:lnTo>
                  <a:lnTo>
                    <a:pt x="538" y="624"/>
                  </a:lnTo>
                  <a:lnTo>
                    <a:pt x="453" y="652"/>
                  </a:lnTo>
                  <a:lnTo>
                    <a:pt x="340" y="595"/>
                  </a:lnTo>
                  <a:lnTo>
                    <a:pt x="397" y="567"/>
                  </a:lnTo>
                  <a:lnTo>
                    <a:pt x="368" y="453"/>
                  </a:lnTo>
                  <a:lnTo>
                    <a:pt x="425" y="453"/>
                  </a:lnTo>
                  <a:lnTo>
                    <a:pt x="482" y="482"/>
                  </a:lnTo>
                  <a:lnTo>
                    <a:pt x="510" y="312"/>
                  </a:lnTo>
                  <a:lnTo>
                    <a:pt x="453" y="283"/>
                  </a:lnTo>
                  <a:lnTo>
                    <a:pt x="425" y="312"/>
                  </a:lnTo>
                  <a:lnTo>
                    <a:pt x="397" y="283"/>
                  </a:lnTo>
                  <a:lnTo>
                    <a:pt x="425" y="198"/>
                  </a:lnTo>
                  <a:lnTo>
                    <a:pt x="482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2627" y="1821"/>
              <a:ext cx="822" cy="1531"/>
            </a:xfrm>
            <a:custGeom>
              <a:avLst/>
              <a:gdLst>
                <a:gd name="T0" fmla="*/ 397 w 822"/>
                <a:gd name="T1" fmla="*/ 1389 h 1531"/>
                <a:gd name="T2" fmla="*/ 454 w 822"/>
                <a:gd name="T3" fmla="*/ 1389 h 1531"/>
                <a:gd name="T4" fmla="*/ 510 w 822"/>
                <a:gd name="T5" fmla="*/ 1474 h 1531"/>
                <a:gd name="T6" fmla="*/ 595 w 822"/>
                <a:gd name="T7" fmla="*/ 1531 h 1531"/>
                <a:gd name="T8" fmla="*/ 652 w 822"/>
                <a:gd name="T9" fmla="*/ 1474 h 1531"/>
                <a:gd name="T10" fmla="*/ 766 w 822"/>
                <a:gd name="T11" fmla="*/ 1389 h 1531"/>
                <a:gd name="T12" fmla="*/ 737 w 822"/>
                <a:gd name="T13" fmla="*/ 1361 h 1531"/>
                <a:gd name="T14" fmla="*/ 737 w 822"/>
                <a:gd name="T15" fmla="*/ 1219 h 1531"/>
                <a:gd name="T16" fmla="*/ 766 w 822"/>
                <a:gd name="T17" fmla="*/ 1049 h 1531"/>
                <a:gd name="T18" fmla="*/ 822 w 822"/>
                <a:gd name="T19" fmla="*/ 964 h 1531"/>
                <a:gd name="T20" fmla="*/ 680 w 822"/>
                <a:gd name="T21" fmla="*/ 907 h 1531"/>
                <a:gd name="T22" fmla="*/ 709 w 822"/>
                <a:gd name="T23" fmla="*/ 822 h 1531"/>
                <a:gd name="T24" fmla="*/ 539 w 822"/>
                <a:gd name="T25" fmla="*/ 737 h 1531"/>
                <a:gd name="T26" fmla="*/ 454 w 822"/>
                <a:gd name="T27" fmla="*/ 567 h 1531"/>
                <a:gd name="T28" fmla="*/ 482 w 822"/>
                <a:gd name="T29" fmla="*/ 510 h 1531"/>
                <a:gd name="T30" fmla="*/ 454 w 822"/>
                <a:gd name="T31" fmla="*/ 453 h 1531"/>
                <a:gd name="T32" fmla="*/ 567 w 822"/>
                <a:gd name="T33" fmla="*/ 198 h 1531"/>
                <a:gd name="T34" fmla="*/ 652 w 822"/>
                <a:gd name="T35" fmla="*/ 170 h 1531"/>
                <a:gd name="T36" fmla="*/ 624 w 822"/>
                <a:gd name="T37" fmla="*/ 0 h 1531"/>
                <a:gd name="T38" fmla="*/ 510 w 822"/>
                <a:gd name="T39" fmla="*/ 56 h 1531"/>
                <a:gd name="T40" fmla="*/ 425 w 822"/>
                <a:gd name="T41" fmla="*/ 141 h 1531"/>
                <a:gd name="T42" fmla="*/ 312 w 822"/>
                <a:gd name="T43" fmla="*/ 198 h 1531"/>
                <a:gd name="T44" fmla="*/ 255 w 822"/>
                <a:gd name="T45" fmla="*/ 170 h 1531"/>
                <a:gd name="T46" fmla="*/ 284 w 822"/>
                <a:gd name="T47" fmla="*/ 141 h 1531"/>
                <a:gd name="T48" fmla="*/ 199 w 822"/>
                <a:gd name="T49" fmla="*/ 113 h 1531"/>
                <a:gd name="T50" fmla="*/ 199 w 822"/>
                <a:gd name="T51" fmla="*/ 56 h 1531"/>
                <a:gd name="T52" fmla="*/ 114 w 822"/>
                <a:gd name="T53" fmla="*/ 56 h 1531"/>
                <a:gd name="T54" fmla="*/ 28 w 822"/>
                <a:gd name="T55" fmla="*/ 113 h 1531"/>
                <a:gd name="T56" fmla="*/ 28 w 822"/>
                <a:gd name="T57" fmla="*/ 283 h 1531"/>
                <a:gd name="T58" fmla="*/ 0 w 822"/>
                <a:gd name="T59" fmla="*/ 425 h 1531"/>
                <a:gd name="T60" fmla="*/ 28 w 822"/>
                <a:gd name="T61" fmla="*/ 482 h 1531"/>
                <a:gd name="T62" fmla="*/ 85 w 822"/>
                <a:gd name="T63" fmla="*/ 482 h 1531"/>
                <a:gd name="T64" fmla="*/ 142 w 822"/>
                <a:gd name="T65" fmla="*/ 425 h 1531"/>
                <a:gd name="T66" fmla="*/ 199 w 822"/>
                <a:gd name="T67" fmla="*/ 425 h 1531"/>
                <a:gd name="T68" fmla="*/ 255 w 822"/>
                <a:gd name="T69" fmla="*/ 510 h 1531"/>
                <a:gd name="T70" fmla="*/ 227 w 822"/>
                <a:gd name="T71" fmla="*/ 765 h 1531"/>
                <a:gd name="T72" fmla="*/ 199 w 822"/>
                <a:gd name="T73" fmla="*/ 794 h 1531"/>
                <a:gd name="T74" fmla="*/ 227 w 822"/>
                <a:gd name="T75" fmla="*/ 964 h 1531"/>
                <a:gd name="T76" fmla="*/ 255 w 822"/>
                <a:gd name="T77" fmla="*/ 935 h 1531"/>
                <a:gd name="T78" fmla="*/ 312 w 822"/>
                <a:gd name="T79" fmla="*/ 1077 h 1531"/>
                <a:gd name="T80" fmla="*/ 312 w 822"/>
                <a:gd name="T81" fmla="*/ 1162 h 1531"/>
                <a:gd name="T82" fmla="*/ 397 w 822"/>
                <a:gd name="T83" fmla="*/ 1219 h 1531"/>
                <a:gd name="T84" fmla="*/ 397 w 822"/>
                <a:gd name="T85" fmla="*/ 138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1531">
                  <a:moveTo>
                    <a:pt x="397" y="1389"/>
                  </a:moveTo>
                  <a:lnTo>
                    <a:pt x="454" y="1389"/>
                  </a:lnTo>
                  <a:lnTo>
                    <a:pt x="510" y="1474"/>
                  </a:lnTo>
                  <a:lnTo>
                    <a:pt x="595" y="1531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737" y="1361"/>
                  </a:lnTo>
                  <a:lnTo>
                    <a:pt x="737" y="1219"/>
                  </a:lnTo>
                  <a:lnTo>
                    <a:pt x="766" y="1049"/>
                  </a:lnTo>
                  <a:lnTo>
                    <a:pt x="822" y="964"/>
                  </a:lnTo>
                  <a:lnTo>
                    <a:pt x="680" y="907"/>
                  </a:lnTo>
                  <a:lnTo>
                    <a:pt x="709" y="822"/>
                  </a:lnTo>
                  <a:lnTo>
                    <a:pt x="539" y="737"/>
                  </a:lnTo>
                  <a:lnTo>
                    <a:pt x="454" y="567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24" y="0"/>
                  </a:lnTo>
                  <a:lnTo>
                    <a:pt x="510" y="56"/>
                  </a:lnTo>
                  <a:lnTo>
                    <a:pt x="425" y="141"/>
                  </a:lnTo>
                  <a:lnTo>
                    <a:pt x="312" y="198"/>
                  </a:lnTo>
                  <a:lnTo>
                    <a:pt x="255" y="170"/>
                  </a:lnTo>
                  <a:lnTo>
                    <a:pt x="284" y="141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14" y="56"/>
                  </a:lnTo>
                  <a:lnTo>
                    <a:pt x="28" y="113"/>
                  </a:lnTo>
                  <a:lnTo>
                    <a:pt x="28" y="283"/>
                  </a:lnTo>
                  <a:lnTo>
                    <a:pt x="0" y="425"/>
                  </a:lnTo>
                  <a:lnTo>
                    <a:pt x="28" y="482"/>
                  </a:lnTo>
                  <a:lnTo>
                    <a:pt x="85" y="482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5" y="510"/>
                  </a:lnTo>
                  <a:lnTo>
                    <a:pt x="227" y="765"/>
                  </a:lnTo>
                  <a:lnTo>
                    <a:pt x="199" y="794"/>
                  </a:lnTo>
                  <a:lnTo>
                    <a:pt x="227" y="964"/>
                  </a:lnTo>
                  <a:lnTo>
                    <a:pt x="255" y="935"/>
                  </a:lnTo>
                  <a:lnTo>
                    <a:pt x="312" y="1077"/>
                  </a:lnTo>
                  <a:lnTo>
                    <a:pt x="312" y="1162"/>
                  </a:lnTo>
                  <a:lnTo>
                    <a:pt x="397" y="1219"/>
                  </a:lnTo>
                  <a:lnTo>
                    <a:pt x="397" y="138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2741" y="573"/>
              <a:ext cx="2012" cy="1446"/>
            </a:xfrm>
            <a:custGeom>
              <a:avLst/>
              <a:gdLst>
                <a:gd name="T0" fmla="*/ 85 w 2012"/>
                <a:gd name="T1" fmla="*/ 1304 h 1446"/>
                <a:gd name="T2" fmla="*/ 170 w 2012"/>
                <a:gd name="T3" fmla="*/ 1389 h 1446"/>
                <a:gd name="T4" fmla="*/ 198 w 2012"/>
                <a:gd name="T5" fmla="*/ 1446 h 1446"/>
                <a:gd name="T6" fmla="*/ 396 w 2012"/>
                <a:gd name="T7" fmla="*/ 1304 h 1446"/>
                <a:gd name="T8" fmla="*/ 425 w 2012"/>
                <a:gd name="T9" fmla="*/ 1248 h 1446"/>
                <a:gd name="T10" fmla="*/ 453 w 2012"/>
                <a:gd name="T11" fmla="*/ 1106 h 1446"/>
                <a:gd name="T12" fmla="*/ 538 w 2012"/>
                <a:gd name="T13" fmla="*/ 1134 h 1446"/>
                <a:gd name="T14" fmla="*/ 737 w 2012"/>
                <a:gd name="T15" fmla="*/ 993 h 1446"/>
                <a:gd name="T16" fmla="*/ 878 w 2012"/>
                <a:gd name="T17" fmla="*/ 964 h 1446"/>
                <a:gd name="T18" fmla="*/ 1048 w 2012"/>
                <a:gd name="T19" fmla="*/ 908 h 1446"/>
                <a:gd name="T20" fmla="*/ 1133 w 2012"/>
                <a:gd name="T21" fmla="*/ 851 h 1446"/>
                <a:gd name="T22" fmla="*/ 1190 w 2012"/>
                <a:gd name="T23" fmla="*/ 709 h 1446"/>
                <a:gd name="T24" fmla="*/ 1190 w 2012"/>
                <a:gd name="T25" fmla="*/ 624 h 1446"/>
                <a:gd name="T26" fmla="*/ 1133 w 2012"/>
                <a:gd name="T27" fmla="*/ 482 h 1446"/>
                <a:gd name="T28" fmla="*/ 1417 w 2012"/>
                <a:gd name="T29" fmla="*/ 369 h 1446"/>
                <a:gd name="T30" fmla="*/ 1530 w 2012"/>
                <a:gd name="T31" fmla="*/ 426 h 1446"/>
                <a:gd name="T32" fmla="*/ 1615 w 2012"/>
                <a:gd name="T33" fmla="*/ 369 h 1446"/>
                <a:gd name="T34" fmla="*/ 1700 w 2012"/>
                <a:gd name="T35" fmla="*/ 426 h 1446"/>
                <a:gd name="T36" fmla="*/ 1786 w 2012"/>
                <a:gd name="T37" fmla="*/ 312 h 1446"/>
                <a:gd name="T38" fmla="*/ 1871 w 2012"/>
                <a:gd name="T39" fmla="*/ 312 h 1446"/>
                <a:gd name="T40" fmla="*/ 1956 w 2012"/>
                <a:gd name="T41" fmla="*/ 255 h 1446"/>
                <a:gd name="T42" fmla="*/ 1814 w 2012"/>
                <a:gd name="T43" fmla="*/ 142 h 1446"/>
                <a:gd name="T44" fmla="*/ 1842 w 2012"/>
                <a:gd name="T45" fmla="*/ 57 h 1446"/>
                <a:gd name="T46" fmla="*/ 1700 w 2012"/>
                <a:gd name="T47" fmla="*/ 85 h 1446"/>
                <a:gd name="T48" fmla="*/ 1587 w 2012"/>
                <a:gd name="T49" fmla="*/ 57 h 1446"/>
                <a:gd name="T50" fmla="*/ 1389 w 2012"/>
                <a:gd name="T51" fmla="*/ 170 h 1446"/>
                <a:gd name="T52" fmla="*/ 1162 w 2012"/>
                <a:gd name="T53" fmla="*/ 284 h 1446"/>
                <a:gd name="T54" fmla="*/ 992 w 2012"/>
                <a:gd name="T55" fmla="*/ 369 h 1446"/>
                <a:gd name="T56" fmla="*/ 850 w 2012"/>
                <a:gd name="T57" fmla="*/ 312 h 1446"/>
                <a:gd name="T58" fmla="*/ 737 w 2012"/>
                <a:gd name="T59" fmla="*/ 312 h 1446"/>
                <a:gd name="T60" fmla="*/ 566 w 2012"/>
                <a:gd name="T61" fmla="*/ 397 h 1446"/>
                <a:gd name="T62" fmla="*/ 226 w 2012"/>
                <a:gd name="T63" fmla="*/ 567 h 1446"/>
                <a:gd name="T64" fmla="*/ 226 w 2012"/>
                <a:gd name="T65" fmla="*/ 652 h 1446"/>
                <a:gd name="T66" fmla="*/ 170 w 2012"/>
                <a:gd name="T67" fmla="*/ 681 h 1446"/>
                <a:gd name="T68" fmla="*/ 113 w 2012"/>
                <a:gd name="T69" fmla="*/ 879 h 1446"/>
                <a:gd name="T70" fmla="*/ 56 w 2012"/>
                <a:gd name="T71" fmla="*/ 1163 h 1446"/>
                <a:gd name="T72" fmla="*/ 0 w 2012"/>
                <a:gd name="T73" fmla="*/ 1219 h 1446"/>
                <a:gd name="T74" fmla="*/ 0 w 2012"/>
                <a:gd name="T75" fmla="*/ 130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12" h="1446">
                  <a:moveTo>
                    <a:pt x="0" y="1304"/>
                  </a:moveTo>
                  <a:lnTo>
                    <a:pt x="85" y="1304"/>
                  </a:lnTo>
                  <a:lnTo>
                    <a:pt x="85" y="1361"/>
                  </a:lnTo>
                  <a:lnTo>
                    <a:pt x="170" y="1389"/>
                  </a:lnTo>
                  <a:lnTo>
                    <a:pt x="141" y="1418"/>
                  </a:lnTo>
                  <a:lnTo>
                    <a:pt x="198" y="1446"/>
                  </a:lnTo>
                  <a:lnTo>
                    <a:pt x="311" y="1389"/>
                  </a:lnTo>
                  <a:lnTo>
                    <a:pt x="396" y="1304"/>
                  </a:lnTo>
                  <a:lnTo>
                    <a:pt x="368" y="1248"/>
                  </a:lnTo>
                  <a:lnTo>
                    <a:pt x="425" y="1248"/>
                  </a:lnTo>
                  <a:lnTo>
                    <a:pt x="481" y="1134"/>
                  </a:lnTo>
                  <a:lnTo>
                    <a:pt x="453" y="1106"/>
                  </a:lnTo>
                  <a:lnTo>
                    <a:pt x="510" y="1078"/>
                  </a:lnTo>
                  <a:lnTo>
                    <a:pt x="538" y="1134"/>
                  </a:lnTo>
                  <a:lnTo>
                    <a:pt x="595" y="1163"/>
                  </a:lnTo>
                  <a:lnTo>
                    <a:pt x="737" y="993"/>
                  </a:lnTo>
                  <a:lnTo>
                    <a:pt x="793" y="1021"/>
                  </a:lnTo>
                  <a:lnTo>
                    <a:pt x="878" y="964"/>
                  </a:lnTo>
                  <a:lnTo>
                    <a:pt x="963" y="993"/>
                  </a:lnTo>
                  <a:lnTo>
                    <a:pt x="1048" y="908"/>
                  </a:lnTo>
                  <a:lnTo>
                    <a:pt x="1133" y="908"/>
                  </a:lnTo>
                  <a:lnTo>
                    <a:pt x="1133" y="851"/>
                  </a:lnTo>
                  <a:lnTo>
                    <a:pt x="1105" y="822"/>
                  </a:lnTo>
                  <a:lnTo>
                    <a:pt x="1190" y="709"/>
                  </a:lnTo>
                  <a:lnTo>
                    <a:pt x="1162" y="681"/>
                  </a:lnTo>
                  <a:lnTo>
                    <a:pt x="1190" y="624"/>
                  </a:lnTo>
                  <a:lnTo>
                    <a:pt x="1162" y="596"/>
                  </a:lnTo>
                  <a:lnTo>
                    <a:pt x="1133" y="482"/>
                  </a:lnTo>
                  <a:lnTo>
                    <a:pt x="1275" y="369"/>
                  </a:lnTo>
                  <a:lnTo>
                    <a:pt x="1417" y="369"/>
                  </a:lnTo>
                  <a:lnTo>
                    <a:pt x="1502" y="454"/>
                  </a:lnTo>
                  <a:lnTo>
                    <a:pt x="1530" y="426"/>
                  </a:lnTo>
                  <a:lnTo>
                    <a:pt x="1530" y="369"/>
                  </a:lnTo>
                  <a:lnTo>
                    <a:pt x="1615" y="369"/>
                  </a:lnTo>
                  <a:lnTo>
                    <a:pt x="1644" y="397"/>
                  </a:lnTo>
                  <a:lnTo>
                    <a:pt x="1700" y="426"/>
                  </a:lnTo>
                  <a:lnTo>
                    <a:pt x="1700" y="369"/>
                  </a:lnTo>
                  <a:lnTo>
                    <a:pt x="1786" y="312"/>
                  </a:lnTo>
                  <a:lnTo>
                    <a:pt x="1842" y="341"/>
                  </a:lnTo>
                  <a:lnTo>
                    <a:pt x="1871" y="312"/>
                  </a:lnTo>
                  <a:lnTo>
                    <a:pt x="1899" y="312"/>
                  </a:lnTo>
                  <a:lnTo>
                    <a:pt x="1956" y="255"/>
                  </a:lnTo>
                  <a:lnTo>
                    <a:pt x="2012" y="227"/>
                  </a:lnTo>
                  <a:lnTo>
                    <a:pt x="1814" y="142"/>
                  </a:lnTo>
                  <a:lnTo>
                    <a:pt x="1814" y="85"/>
                  </a:lnTo>
                  <a:lnTo>
                    <a:pt x="1842" y="57"/>
                  </a:lnTo>
                  <a:lnTo>
                    <a:pt x="1786" y="29"/>
                  </a:lnTo>
                  <a:lnTo>
                    <a:pt x="1700" y="85"/>
                  </a:lnTo>
                  <a:lnTo>
                    <a:pt x="1644" y="0"/>
                  </a:lnTo>
                  <a:lnTo>
                    <a:pt x="1587" y="57"/>
                  </a:lnTo>
                  <a:lnTo>
                    <a:pt x="1474" y="85"/>
                  </a:lnTo>
                  <a:lnTo>
                    <a:pt x="1389" y="170"/>
                  </a:lnTo>
                  <a:lnTo>
                    <a:pt x="1332" y="170"/>
                  </a:lnTo>
                  <a:lnTo>
                    <a:pt x="1162" y="284"/>
                  </a:lnTo>
                  <a:lnTo>
                    <a:pt x="1105" y="284"/>
                  </a:lnTo>
                  <a:lnTo>
                    <a:pt x="992" y="369"/>
                  </a:lnTo>
                  <a:lnTo>
                    <a:pt x="907" y="369"/>
                  </a:lnTo>
                  <a:lnTo>
                    <a:pt x="850" y="312"/>
                  </a:lnTo>
                  <a:lnTo>
                    <a:pt x="822" y="341"/>
                  </a:lnTo>
                  <a:lnTo>
                    <a:pt x="737" y="312"/>
                  </a:lnTo>
                  <a:lnTo>
                    <a:pt x="623" y="341"/>
                  </a:lnTo>
                  <a:lnTo>
                    <a:pt x="566" y="397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255" y="624"/>
                  </a:lnTo>
                  <a:lnTo>
                    <a:pt x="226" y="652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113" y="737"/>
                  </a:lnTo>
                  <a:lnTo>
                    <a:pt x="113" y="879"/>
                  </a:lnTo>
                  <a:lnTo>
                    <a:pt x="141" y="908"/>
                  </a:lnTo>
                  <a:lnTo>
                    <a:pt x="56" y="1163"/>
                  </a:lnTo>
                  <a:lnTo>
                    <a:pt x="28" y="1163"/>
                  </a:lnTo>
                  <a:lnTo>
                    <a:pt x="0" y="1219"/>
                  </a:lnTo>
                  <a:lnTo>
                    <a:pt x="56" y="1248"/>
                  </a:lnTo>
                  <a:lnTo>
                    <a:pt x="0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4385" y="205"/>
              <a:ext cx="1162" cy="935"/>
            </a:xfrm>
            <a:custGeom>
              <a:avLst/>
              <a:gdLst>
                <a:gd name="T0" fmla="*/ 0 w 1162"/>
                <a:gd name="T1" fmla="*/ 368 h 935"/>
                <a:gd name="T2" fmla="*/ 56 w 1162"/>
                <a:gd name="T3" fmla="*/ 453 h 935"/>
                <a:gd name="T4" fmla="*/ 142 w 1162"/>
                <a:gd name="T5" fmla="*/ 397 h 935"/>
                <a:gd name="T6" fmla="*/ 198 w 1162"/>
                <a:gd name="T7" fmla="*/ 425 h 935"/>
                <a:gd name="T8" fmla="*/ 170 w 1162"/>
                <a:gd name="T9" fmla="*/ 453 h 935"/>
                <a:gd name="T10" fmla="*/ 170 w 1162"/>
                <a:gd name="T11" fmla="*/ 510 h 935"/>
                <a:gd name="T12" fmla="*/ 368 w 1162"/>
                <a:gd name="T13" fmla="*/ 595 h 935"/>
                <a:gd name="T14" fmla="*/ 312 w 1162"/>
                <a:gd name="T15" fmla="*/ 623 h 935"/>
                <a:gd name="T16" fmla="*/ 255 w 1162"/>
                <a:gd name="T17" fmla="*/ 680 h 935"/>
                <a:gd name="T18" fmla="*/ 227 w 1162"/>
                <a:gd name="T19" fmla="*/ 680 h 935"/>
                <a:gd name="T20" fmla="*/ 198 w 1162"/>
                <a:gd name="T21" fmla="*/ 709 h 935"/>
                <a:gd name="T22" fmla="*/ 198 w 1162"/>
                <a:gd name="T23" fmla="*/ 765 h 935"/>
                <a:gd name="T24" fmla="*/ 255 w 1162"/>
                <a:gd name="T25" fmla="*/ 794 h 935"/>
                <a:gd name="T26" fmla="*/ 255 w 1162"/>
                <a:gd name="T27" fmla="*/ 850 h 935"/>
                <a:gd name="T28" fmla="*/ 283 w 1162"/>
                <a:gd name="T29" fmla="*/ 879 h 935"/>
                <a:gd name="T30" fmla="*/ 255 w 1162"/>
                <a:gd name="T31" fmla="*/ 935 h 935"/>
                <a:gd name="T32" fmla="*/ 510 w 1162"/>
                <a:gd name="T33" fmla="*/ 850 h 935"/>
                <a:gd name="T34" fmla="*/ 567 w 1162"/>
                <a:gd name="T35" fmla="*/ 879 h 935"/>
                <a:gd name="T36" fmla="*/ 623 w 1162"/>
                <a:gd name="T37" fmla="*/ 822 h 935"/>
                <a:gd name="T38" fmla="*/ 623 w 1162"/>
                <a:gd name="T39" fmla="*/ 652 h 935"/>
                <a:gd name="T40" fmla="*/ 709 w 1162"/>
                <a:gd name="T41" fmla="*/ 538 h 935"/>
                <a:gd name="T42" fmla="*/ 850 w 1162"/>
                <a:gd name="T43" fmla="*/ 482 h 935"/>
                <a:gd name="T44" fmla="*/ 1020 w 1162"/>
                <a:gd name="T45" fmla="*/ 510 h 935"/>
                <a:gd name="T46" fmla="*/ 1162 w 1162"/>
                <a:gd name="T47" fmla="*/ 425 h 935"/>
                <a:gd name="T48" fmla="*/ 1077 w 1162"/>
                <a:gd name="T49" fmla="*/ 255 h 935"/>
                <a:gd name="T50" fmla="*/ 1134 w 1162"/>
                <a:gd name="T51" fmla="*/ 198 h 935"/>
                <a:gd name="T52" fmla="*/ 1077 w 1162"/>
                <a:gd name="T53" fmla="*/ 113 h 935"/>
                <a:gd name="T54" fmla="*/ 1020 w 1162"/>
                <a:gd name="T55" fmla="*/ 85 h 935"/>
                <a:gd name="T56" fmla="*/ 992 w 1162"/>
                <a:gd name="T57" fmla="*/ 28 h 935"/>
                <a:gd name="T58" fmla="*/ 822 w 1162"/>
                <a:gd name="T59" fmla="*/ 28 h 935"/>
                <a:gd name="T60" fmla="*/ 765 w 1162"/>
                <a:gd name="T61" fmla="*/ 0 h 935"/>
                <a:gd name="T62" fmla="*/ 425 w 1162"/>
                <a:gd name="T63" fmla="*/ 170 h 935"/>
                <a:gd name="T64" fmla="*/ 340 w 1162"/>
                <a:gd name="T65" fmla="*/ 170 h 935"/>
                <a:gd name="T66" fmla="*/ 85 w 1162"/>
                <a:gd name="T67" fmla="*/ 255 h 935"/>
                <a:gd name="T68" fmla="*/ 0 w 1162"/>
                <a:gd name="T69" fmla="*/ 36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2" h="935">
                  <a:moveTo>
                    <a:pt x="0" y="368"/>
                  </a:moveTo>
                  <a:lnTo>
                    <a:pt x="56" y="453"/>
                  </a:lnTo>
                  <a:lnTo>
                    <a:pt x="142" y="397"/>
                  </a:lnTo>
                  <a:lnTo>
                    <a:pt x="198" y="425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368" y="595"/>
                  </a:lnTo>
                  <a:lnTo>
                    <a:pt x="312" y="623"/>
                  </a:lnTo>
                  <a:lnTo>
                    <a:pt x="255" y="680"/>
                  </a:lnTo>
                  <a:lnTo>
                    <a:pt x="227" y="680"/>
                  </a:lnTo>
                  <a:lnTo>
                    <a:pt x="198" y="709"/>
                  </a:lnTo>
                  <a:lnTo>
                    <a:pt x="198" y="765"/>
                  </a:lnTo>
                  <a:lnTo>
                    <a:pt x="255" y="794"/>
                  </a:lnTo>
                  <a:lnTo>
                    <a:pt x="255" y="850"/>
                  </a:lnTo>
                  <a:lnTo>
                    <a:pt x="283" y="879"/>
                  </a:lnTo>
                  <a:lnTo>
                    <a:pt x="255" y="935"/>
                  </a:lnTo>
                  <a:lnTo>
                    <a:pt x="510" y="850"/>
                  </a:lnTo>
                  <a:lnTo>
                    <a:pt x="567" y="879"/>
                  </a:lnTo>
                  <a:lnTo>
                    <a:pt x="623" y="822"/>
                  </a:lnTo>
                  <a:lnTo>
                    <a:pt x="623" y="652"/>
                  </a:lnTo>
                  <a:lnTo>
                    <a:pt x="709" y="538"/>
                  </a:lnTo>
                  <a:lnTo>
                    <a:pt x="850" y="482"/>
                  </a:lnTo>
                  <a:lnTo>
                    <a:pt x="1020" y="510"/>
                  </a:lnTo>
                  <a:lnTo>
                    <a:pt x="1162" y="425"/>
                  </a:lnTo>
                  <a:lnTo>
                    <a:pt x="1077" y="255"/>
                  </a:lnTo>
                  <a:lnTo>
                    <a:pt x="1134" y="198"/>
                  </a:lnTo>
                  <a:lnTo>
                    <a:pt x="1077" y="113"/>
                  </a:lnTo>
                  <a:lnTo>
                    <a:pt x="1020" y="85"/>
                  </a:lnTo>
                  <a:lnTo>
                    <a:pt x="992" y="28"/>
                  </a:lnTo>
                  <a:lnTo>
                    <a:pt x="822" y="28"/>
                  </a:lnTo>
                  <a:lnTo>
                    <a:pt x="765" y="0"/>
                  </a:lnTo>
                  <a:lnTo>
                    <a:pt x="425" y="170"/>
                  </a:lnTo>
                  <a:lnTo>
                    <a:pt x="340" y="170"/>
                  </a:lnTo>
                  <a:lnTo>
                    <a:pt x="85" y="255"/>
                  </a:lnTo>
                  <a:lnTo>
                    <a:pt x="0" y="3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3109" y="1395"/>
              <a:ext cx="1219" cy="766"/>
            </a:xfrm>
            <a:custGeom>
              <a:avLst/>
              <a:gdLst>
                <a:gd name="T0" fmla="*/ 454 w 1219"/>
                <a:gd name="T1" fmla="*/ 766 h 766"/>
                <a:gd name="T2" fmla="*/ 539 w 1219"/>
                <a:gd name="T3" fmla="*/ 624 h 766"/>
                <a:gd name="T4" fmla="*/ 510 w 1219"/>
                <a:gd name="T5" fmla="*/ 539 h 766"/>
                <a:gd name="T6" fmla="*/ 595 w 1219"/>
                <a:gd name="T7" fmla="*/ 567 h 766"/>
                <a:gd name="T8" fmla="*/ 624 w 1219"/>
                <a:gd name="T9" fmla="*/ 511 h 766"/>
                <a:gd name="T10" fmla="*/ 539 w 1219"/>
                <a:gd name="T11" fmla="*/ 482 h 766"/>
                <a:gd name="T12" fmla="*/ 595 w 1219"/>
                <a:gd name="T13" fmla="*/ 482 h 766"/>
                <a:gd name="T14" fmla="*/ 624 w 1219"/>
                <a:gd name="T15" fmla="*/ 454 h 766"/>
                <a:gd name="T16" fmla="*/ 595 w 1219"/>
                <a:gd name="T17" fmla="*/ 397 h 766"/>
                <a:gd name="T18" fmla="*/ 652 w 1219"/>
                <a:gd name="T19" fmla="*/ 426 h 766"/>
                <a:gd name="T20" fmla="*/ 737 w 1219"/>
                <a:gd name="T21" fmla="*/ 369 h 766"/>
                <a:gd name="T22" fmla="*/ 794 w 1219"/>
                <a:gd name="T23" fmla="*/ 397 h 766"/>
                <a:gd name="T24" fmla="*/ 680 w 1219"/>
                <a:gd name="T25" fmla="*/ 454 h 766"/>
                <a:gd name="T26" fmla="*/ 765 w 1219"/>
                <a:gd name="T27" fmla="*/ 596 h 766"/>
                <a:gd name="T28" fmla="*/ 851 w 1219"/>
                <a:gd name="T29" fmla="*/ 596 h 766"/>
                <a:gd name="T30" fmla="*/ 907 w 1219"/>
                <a:gd name="T31" fmla="*/ 681 h 766"/>
                <a:gd name="T32" fmla="*/ 1021 w 1219"/>
                <a:gd name="T33" fmla="*/ 653 h 766"/>
                <a:gd name="T34" fmla="*/ 1077 w 1219"/>
                <a:gd name="T35" fmla="*/ 596 h 766"/>
                <a:gd name="T36" fmla="*/ 1021 w 1219"/>
                <a:gd name="T37" fmla="*/ 567 h 766"/>
                <a:gd name="T38" fmla="*/ 1219 w 1219"/>
                <a:gd name="T39" fmla="*/ 454 h 766"/>
                <a:gd name="T40" fmla="*/ 1191 w 1219"/>
                <a:gd name="T41" fmla="*/ 397 h 766"/>
                <a:gd name="T42" fmla="*/ 1219 w 1219"/>
                <a:gd name="T43" fmla="*/ 312 h 766"/>
                <a:gd name="T44" fmla="*/ 1134 w 1219"/>
                <a:gd name="T45" fmla="*/ 256 h 766"/>
                <a:gd name="T46" fmla="*/ 1106 w 1219"/>
                <a:gd name="T47" fmla="*/ 312 h 766"/>
                <a:gd name="T48" fmla="*/ 964 w 1219"/>
                <a:gd name="T49" fmla="*/ 312 h 766"/>
                <a:gd name="T50" fmla="*/ 964 w 1219"/>
                <a:gd name="T51" fmla="*/ 227 h 766"/>
                <a:gd name="T52" fmla="*/ 907 w 1219"/>
                <a:gd name="T53" fmla="*/ 284 h 766"/>
                <a:gd name="T54" fmla="*/ 907 w 1219"/>
                <a:gd name="T55" fmla="*/ 227 h 766"/>
                <a:gd name="T56" fmla="*/ 879 w 1219"/>
                <a:gd name="T57" fmla="*/ 142 h 766"/>
                <a:gd name="T58" fmla="*/ 907 w 1219"/>
                <a:gd name="T59" fmla="*/ 114 h 766"/>
                <a:gd name="T60" fmla="*/ 879 w 1219"/>
                <a:gd name="T61" fmla="*/ 0 h 766"/>
                <a:gd name="T62" fmla="*/ 765 w 1219"/>
                <a:gd name="T63" fmla="*/ 86 h 766"/>
                <a:gd name="T64" fmla="*/ 680 w 1219"/>
                <a:gd name="T65" fmla="*/ 86 h 766"/>
                <a:gd name="T66" fmla="*/ 595 w 1219"/>
                <a:gd name="T67" fmla="*/ 171 h 766"/>
                <a:gd name="T68" fmla="*/ 510 w 1219"/>
                <a:gd name="T69" fmla="*/ 142 h 766"/>
                <a:gd name="T70" fmla="*/ 425 w 1219"/>
                <a:gd name="T71" fmla="*/ 199 h 766"/>
                <a:gd name="T72" fmla="*/ 369 w 1219"/>
                <a:gd name="T73" fmla="*/ 171 h 766"/>
                <a:gd name="T74" fmla="*/ 227 w 1219"/>
                <a:gd name="T75" fmla="*/ 341 h 766"/>
                <a:gd name="T76" fmla="*/ 170 w 1219"/>
                <a:gd name="T77" fmla="*/ 312 h 766"/>
                <a:gd name="T78" fmla="*/ 142 w 1219"/>
                <a:gd name="T79" fmla="*/ 256 h 766"/>
                <a:gd name="T80" fmla="*/ 85 w 1219"/>
                <a:gd name="T81" fmla="*/ 284 h 766"/>
                <a:gd name="T82" fmla="*/ 113 w 1219"/>
                <a:gd name="T83" fmla="*/ 312 h 766"/>
                <a:gd name="T84" fmla="*/ 57 w 1219"/>
                <a:gd name="T85" fmla="*/ 426 h 766"/>
                <a:gd name="T86" fmla="*/ 0 w 1219"/>
                <a:gd name="T87" fmla="*/ 426 h 766"/>
                <a:gd name="T88" fmla="*/ 28 w 1219"/>
                <a:gd name="T89" fmla="*/ 482 h 766"/>
                <a:gd name="T90" fmla="*/ 142 w 1219"/>
                <a:gd name="T91" fmla="*/ 426 h 766"/>
                <a:gd name="T92" fmla="*/ 170 w 1219"/>
                <a:gd name="T93" fmla="*/ 596 h 766"/>
                <a:gd name="T94" fmla="*/ 255 w 1219"/>
                <a:gd name="T95" fmla="*/ 596 h 766"/>
                <a:gd name="T96" fmla="*/ 284 w 1219"/>
                <a:gd name="T97" fmla="*/ 709 h 766"/>
                <a:gd name="T98" fmla="*/ 369 w 1219"/>
                <a:gd name="T99" fmla="*/ 681 h 766"/>
                <a:gd name="T100" fmla="*/ 454 w 1219"/>
                <a:gd name="T10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766">
                  <a:moveTo>
                    <a:pt x="454" y="766"/>
                  </a:moveTo>
                  <a:lnTo>
                    <a:pt x="539" y="624"/>
                  </a:lnTo>
                  <a:lnTo>
                    <a:pt x="510" y="539"/>
                  </a:lnTo>
                  <a:lnTo>
                    <a:pt x="595" y="567"/>
                  </a:lnTo>
                  <a:lnTo>
                    <a:pt x="624" y="511"/>
                  </a:lnTo>
                  <a:lnTo>
                    <a:pt x="539" y="482"/>
                  </a:lnTo>
                  <a:lnTo>
                    <a:pt x="595" y="482"/>
                  </a:lnTo>
                  <a:lnTo>
                    <a:pt x="624" y="454"/>
                  </a:lnTo>
                  <a:lnTo>
                    <a:pt x="595" y="397"/>
                  </a:lnTo>
                  <a:lnTo>
                    <a:pt x="652" y="426"/>
                  </a:lnTo>
                  <a:lnTo>
                    <a:pt x="737" y="369"/>
                  </a:lnTo>
                  <a:lnTo>
                    <a:pt x="794" y="397"/>
                  </a:lnTo>
                  <a:lnTo>
                    <a:pt x="680" y="454"/>
                  </a:lnTo>
                  <a:lnTo>
                    <a:pt x="765" y="596"/>
                  </a:lnTo>
                  <a:lnTo>
                    <a:pt x="851" y="596"/>
                  </a:lnTo>
                  <a:lnTo>
                    <a:pt x="907" y="681"/>
                  </a:lnTo>
                  <a:lnTo>
                    <a:pt x="1021" y="653"/>
                  </a:lnTo>
                  <a:lnTo>
                    <a:pt x="1077" y="596"/>
                  </a:lnTo>
                  <a:lnTo>
                    <a:pt x="1021" y="567"/>
                  </a:lnTo>
                  <a:lnTo>
                    <a:pt x="1219" y="454"/>
                  </a:lnTo>
                  <a:lnTo>
                    <a:pt x="1191" y="397"/>
                  </a:lnTo>
                  <a:lnTo>
                    <a:pt x="1219" y="312"/>
                  </a:lnTo>
                  <a:lnTo>
                    <a:pt x="1134" y="256"/>
                  </a:lnTo>
                  <a:lnTo>
                    <a:pt x="1106" y="312"/>
                  </a:lnTo>
                  <a:lnTo>
                    <a:pt x="964" y="312"/>
                  </a:lnTo>
                  <a:lnTo>
                    <a:pt x="964" y="227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879" y="142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765" y="86"/>
                  </a:lnTo>
                  <a:lnTo>
                    <a:pt x="680" y="86"/>
                  </a:lnTo>
                  <a:lnTo>
                    <a:pt x="595" y="171"/>
                  </a:lnTo>
                  <a:lnTo>
                    <a:pt x="510" y="142"/>
                  </a:lnTo>
                  <a:lnTo>
                    <a:pt x="425" y="199"/>
                  </a:lnTo>
                  <a:lnTo>
                    <a:pt x="369" y="171"/>
                  </a:lnTo>
                  <a:lnTo>
                    <a:pt x="227" y="341"/>
                  </a:lnTo>
                  <a:lnTo>
                    <a:pt x="170" y="312"/>
                  </a:lnTo>
                  <a:lnTo>
                    <a:pt x="142" y="256"/>
                  </a:lnTo>
                  <a:lnTo>
                    <a:pt x="85" y="284"/>
                  </a:lnTo>
                  <a:lnTo>
                    <a:pt x="113" y="312"/>
                  </a:lnTo>
                  <a:lnTo>
                    <a:pt x="57" y="426"/>
                  </a:lnTo>
                  <a:lnTo>
                    <a:pt x="0" y="426"/>
                  </a:lnTo>
                  <a:lnTo>
                    <a:pt x="28" y="482"/>
                  </a:lnTo>
                  <a:lnTo>
                    <a:pt x="142" y="426"/>
                  </a:lnTo>
                  <a:lnTo>
                    <a:pt x="170" y="596"/>
                  </a:lnTo>
                  <a:lnTo>
                    <a:pt x="255" y="596"/>
                  </a:lnTo>
                  <a:lnTo>
                    <a:pt x="284" y="709"/>
                  </a:lnTo>
                  <a:lnTo>
                    <a:pt x="369" y="681"/>
                  </a:lnTo>
                  <a:lnTo>
                    <a:pt x="454" y="76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3846" y="885"/>
              <a:ext cx="1304" cy="822"/>
            </a:xfrm>
            <a:custGeom>
              <a:avLst/>
              <a:gdLst>
                <a:gd name="T0" fmla="*/ 482 w 1304"/>
                <a:gd name="T1" fmla="*/ 822 h 822"/>
                <a:gd name="T2" fmla="*/ 397 w 1304"/>
                <a:gd name="T3" fmla="*/ 766 h 822"/>
                <a:gd name="T4" fmla="*/ 369 w 1304"/>
                <a:gd name="T5" fmla="*/ 822 h 822"/>
                <a:gd name="T6" fmla="*/ 227 w 1304"/>
                <a:gd name="T7" fmla="*/ 822 h 822"/>
                <a:gd name="T8" fmla="*/ 227 w 1304"/>
                <a:gd name="T9" fmla="*/ 737 h 822"/>
                <a:gd name="T10" fmla="*/ 170 w 1304"/>
                <a:gd name="T11" fmla="*/ 794 h 822"/>
                <a:gd name="T12" fmla="*/ 170 w 1304"/>
                <a:gd name="T13" fmla="*/ 737 h 822"/>
                <a:gd name="T14" fmla="*/ 142 w 1304"/>
                <a:gd name="T15" fmla="*/ 652 h 822"/>
                <a:gd name="T16" fmla="*/ 170 w 1304"/>
                <a:gd name="T17" fmla="*/ 624 h 822"/>
                <a:gd name="T18" fmla="*/ 142 w 1304"/>
                <a:gd name="T19" fmla="*/ 510 h 822"/>
                <a:gd name="T20" fmla="*/ 28 w 1304"/>
                <a:gd name="T21" fmla="*/ 596 h 822"/>
                <a:gd name="T22" fmla="*/ 28 w 1304"/>
                <a:gd name="T23" fmla="*/ 539 h 822"/>
                <a:gd name="T24" fmla="*/ 0 w 1304"/>
                <a:gd name="T25" fmla="*/ 510 h 822"/>
                <a:gd name="T26" fmla="*/ 85 w 1304"/>
                <a:gd name="T27" fmla="*/ 397 h 822"/>
                <a:gd name="T28" fmla="*/ 57 w 1304"/>
                <a:gd name="T29" fmla="*/ 369 h 822"/>
                <a:gd name="T30" fmla="*/ 85 w 1304"/>
                <a:gd name="T31" fmla="*/ 312 h 822"/>
                <a:gd name="T32" fmla="*/ 57 w 1304"/>
                <a:gd name="T33" fmla="*/ 284 h 822"/>
                <a:gd name="T34" fmla="*/ 28 w 1304"/>
                <a:gd name="T35" fmla="*/ 170 h 822"/>
                <a:gd name="T36" fmla="*/ 170 w 1304"/>
                <a:gd name="T37" fmla="*/ 57 h 822"/>
                <a:gd name="T38" fmla="*/ 312 w 1304"/>
                <a:gd name="T39" fmla="*/ 57 h 822"/>
                <a:gd name="T40" fmla="*/ 397 w 1304"/>
                <a:gd name="T41" fmla="*/ 142 h 822"/>
                <a:gd name="T42" fmla="*/ 425 w 1304"/>
                <a:gd name="T43" fmla="*/ 114 h 822"/>
                <a:gd name="T44" fmla="*/ 425 w 1304"/>
                <a:gd name="T45" fmla="*/ 57 h 822"/>
                <a:gd name="T46" fmla="*/ 510 w 1304"/>
                <a:gd name="T47" fmla="*/ 57 h 822"/>
                <a:gd name="T48" fmla="*/ 539 w 1304"/>
                <a:gd name="T49" fmla="*/ 85 h 822"/>
                <a:gd name="T50" fmla="*/ 595 w 1304"/>
                <a:gd name="T51" fmla="*/ 114 h 822"/>
                <a:gd name="T52" fmla="*/ 595 w 1304"/>
                <a:gd name="T53" fmla="*/ 57 h 822"/>
                <a:gd name="T54" fmla="*/ 681 w 1304"/>
                <a:gd name="T55" fmla="*/ 0 h 822"/>
                <a:gd name="T56" fmla="*/ 737 w 1304"/>
                <a:gd name="T57" fmla="*/ 29 h 822"/>
                <a:gd name="T58" fmla="*/ 737 w 1304"/>
                <a:gd name="T59" fmla="*/ 85 h 822"/>
                <a:gd name="T60" fmla="*/ 794 w 1304"/>
                <a:gd name="T61" fmla="*/ 114 h 822"/>
                <a:gd name="T62" fmla="*/ 794 w 1304"/>
                <a:gd name="T63" fmla="*/ 170 h 822"/>
                <a:gd name="T64" fmla="*/ 822 w 1304"/>
                <a:gd name="T65" fmla="*/ 199 h 822"/>
                <a:gd name="T66" fmla="*/ 794 w 1304"/>
                <a:gd name="T67" fmla="*/ 255 h 822"/>
                <a:gd name="T68" fmla="*/ 1049 w 1304"/>
                <a:gd name="T69" fmla="*/ 170 h 822"/>
                <a:gd name="T70" fmla="*/ 1106 w 1304"/>
                <a:gd name="T71" fmla="*/ 199 h 822"/>
                <a:gd name="T72" fmla="*/ 1162 w 1304"/>
                <a:gd name="T73" fmla="*/ 142 h 822"/>
                <a:gd name="T74" fmla="*/ 1219 w 1304"/>
                <a:gd name="T75" fmla="*/ 255 h 822"/>
                <a:gd name="T76" fmla="*/ 1276 w 1304"/>
                <a:gd name="T77" fmla="*/ 227 h 822"/>
                <a:gd name="T78" fmla="*/ 1276 w 1304"/>
                <a:gd name="T79" fmla="*/ 340 h 822"/>
                <a:gd name="T80" fmla="*/ 1304 w 1304"/>
                <a:gd name="T81" fmla="*/ 369 h 822"/>
                <a:gd name="T82" fmla="*/ 1219 w 1304"/>
                <a:gd name="T83" fmla="*/ 567 h 822"/>
                <a:gd name="T84" fmla="*/ 1049 w 1304"/>
                <a:gd name="T85" fmla="*/ 567 h 822"/>
                <a:gd name="T86" fmla="*/ 851 w 1304"/>
                <a:gd name="T87" fmla="*/ 539 h 822"/>
                <a:gd name="T88" fmla="*/ 652 w 1304"/>
                <a:gd name="T89" fmla="*/ 652 h 822"/>
                <a:gd name="T90" fmla="*/ 567 w 1304"/>
                <a:gd name="T91" fmla="*/ 709 h 822"/>
                <a:gd name="T92" fmla="*/ 539 w 1304"/>
                <a:gd name="T93" fmla="*/ 794 h 822"/>
                <a:gd name="T94" fmla="*/ 482 w 1304"/>
                <a:gd name="T9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04" h="822">
                  <a:moveTo>
                    <a:pt x="482" y="822"/>
                  </a:moveTo>
                  <a:lnTo>
                    <a:pt x="397" y="766"/>
                  </a:lnTo>
                  <a:lnTo>
                    <a:pt x="369" y="822"/>
                  </a:lnTo>
                  <a:lnTo>
                    <a:pt x="227" y="822"/>
                  </a:lnTo>
                  <a:lnTo>
                    <a:pt x="227" y="737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42" y="652"/>
                  </a:lnTo>
                  <a:lnTo>
                    <a:pt x="170" y="624"/>
                  </a:lnTo>
                  <a:lnTo>
                    <a:pt x="142" y="510"/>
                  </a:lnTo>
                  <a:lnTo>
                    <a:pt x="28" y="596"/>
                  </a:lnTo>
                  <a:lnTo>
                    <a:pt x="28" y="539"/>
                  </a:lnTo>
                  <a:lnTo>
                    <a:pt x="0" y="510"/>
                  </a:lnTo>
                  <a:lnTo>
                    <a:pt x="85" y="397"/>
                  </a:lnTo>
                  <a:lnTo>
                    <a:pt x="57" y="369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8" y="170"/>
                  </a:lnTo>
                  <a:lnTo>
                    <a:pt x="170" y="57"/>
                  </a:lnTo>
                  <a:lnTo>
                    <a:pt x="312" y="57"/>
                  </a:lnTo>
                  <a:lnTo>
                    <a:pt x="397" y="142"/>
                  </a:lnTo>
                  <a:lnTo>
                    <a:pt x="425" y="114"/>
                  </a:lnTo>
                  <a:lnTo>
                    <a:pt x="425" y="57"/>
                  </a:lnTo>
                  <a:lnTo>
                    <a:pt x="510" y="57"/>
                  </a:lnTo>
                  <a:lnTo>
                    <a:pt x="539" y="85"/>
                  </a:lnTo>
                  <a:lnTo>
                    <a:pt x="595" y="114"/>
                  </a:lnTo>
                  <a:lnTo>
                    <a:pt x="595" y="57"/>
                  </a:lnTo>
                  <a:lnTo>
                    <a:pt x="681" y="0"/>
                  </a:lnTo>
                  <a:lnTo>
                    <a:pt x="737" y="29"/>
                  </a:lnTo>
                  <a:lnTo>
                    <a:pt x="737" y="85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22" y="199"/>
                  </a:lnTo>
                  <a:lnTo>
                    <a:pt x="794" y="255"/>
                  </a:lnTo>
                  <a:lnTo>
                    <a:pt x="1049" y="170"/>
                  </a:lnTo>
                  <a:lnTo>
                    <a:pt x="1106" y="199"/>
                  </a:lnTo>
                  <a:lnTo>
                    <a:pt x="1162" y="142"/>
                  </a:lnTo>
                  <a:lnTo>
                    <a:pt x="1219" y="255"/>
                  </a:lnTo>
                  <a:lnTo>
                    <a:pt x="1276" y="227"/>
                  </a:lnTo>
                  <a:lnTo>
                    <a:pt x="1276" y="340"/>
                  </a:lnTo>
                  <a:lnTo>
                    <a:pt x="1304" y="369"/>
                  </a:lnTo>
                  <a:lnTo>
                    <a:pt x="1219" y="567"/>
                  </a:lnTo>
                  <a:lnTo>
                    <a:pt x="1049" y="567"/>
                  </a:lnTo>
                  <a:lnTo>
                    <a:pt x="851" y="539"/>
                  </a:lnTo>
                  <a:lnTo>
                    <a:pt x="652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482" y="8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E53ABE2-17DC-43BA-8EF2-7DB74A2473CE}"/>
              </a:ext>
            </a:extLst>
          </p:cNvPr>
          <p:cNvSpPr txBox="1"/>
          <p:nvPr/>
        </p:nvSpPr>
        <p:spPr>
          <a:xfrm>
            <a:off x="149629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石川県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AE2B07A-7FC7-4E8B-BB67-1C47E41B2DC8}"/>
              </a:ext>
            </a:extLst>
          </p:cNvPr>
          <p:cNvSpPr txBox="1"/>
          <p:nvPr/>
        </p:nvSpPr>
        <p:spPr>
          <a:xfrm>
            <a:off x="114351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CD254DD2-C8DE-46CF-AACD-D63F7E6CBEAB}"/>
              </a:ext>
            </a:extLst>
          </p:cNvPr>
          <p:cNvCxnSpPr/>
          <p:nvPr/>
        </p:nvCxnSpPr>
        <p:spPr>
          <a:xfrm>
            <a:off x="141240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95276F7C-A6FB-491E-8B9E-F5A52F380BFE}"/>
              </a:ext>
            </a:extLst>
          </p:cNvPr>
          <p:cNvGrpSpPr/>
          <p:nvPr/>
        </p:nvGrpSpPr>
        <p:grpSpPr>
          <a:xfrm>
            <a:off x="3486718" y="1567233"/>
            <a:ext cx="720000" cy="430244"/>
            <a:chOff x="6555416" y="4900731"/>
            <a:chExt cx="720000" cy="378515"/>
          </a:xfrm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50A947F0-3C7C-43A9-8C87-9E562B0AA8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輪島市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EE9041AF-0EDC-406C-BBC8-D04B088C71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F21492CF-B6B9-4404-8E49-D41A4FF98D4F}"/>
              </a:ext>
            </a:extLst>
          </p:cNvPr>
          <p:cNvGrpSpPr/>
          <p:nvPr/>
        </p:nvGrpSpPr>
        <p:grpSpPr>
          <a:xfrm>
            <a:off x="4632766" y="1567233"/>
            <a:ext cx="720000" cy="430244"/>
            <a:chOff x="6555416" y="4900731"/>
            <a:chExt cx="720000" cy="378515"/>
          </a:xfrm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FCAD5116-6C50-4CF7-B0EE-A540288367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能登町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B980F38D-5841-4CBD-9C9A-1A4E6B5F42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93CF6C4E-5866-48F7-940C-AD43883F0713}"/>
              </a:ext>
            </a:extLst>
          </p:cNvPr>
          <p:cNvGrpSpPr/>
          <p:nvPr/>
        </p:nvGrpSpPr>
        <p:grpSpPr>
          <a:xfrm>
            <a:off x="5254558" y="799137"/>
            <a:ext cx="720000" cy="430244"/>
            <a:chOff x="6555416" y="4900731"/>
            <a:chExt cx="720000" cy="378515"/>
          </a:xfrm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590E87F3-6A23-4CBD-BF54-4986F5B3CA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珠洲市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CAB6D8C5-13D1-4364-BA85-CC3ACC3E86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BC7F603-A7C4-4CEF-BBE3-FC5948611C03}"/>
              </a:ext>
            </a:extLst>
          </p:cNvPr>
          <p:cNvGrpSpPr/>
          <p:nvPr/>
        </p:nvGrpSpPr>
        <p:grpSpPr>
          <a:xfrm>
            <a:off x="3864670" y="2176833"/>
            <a:ext cx="720000" cy="430244"/>
            <a:chOff x="6555416" y="4900731"/>
            <a:chExt cx="720000" cy="378515"/>
          </a:xfrm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58C51D37-D3EB-4585-AD63-9B01579A40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穴水町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70473FDF-F9C8-4C95-9241-6395790E46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C9043C4E-EB13-452F-82BD-BFE5D3FFC2A3}"/>
              </a:ext>
            </a:extLst>
          </p:cNvPr>
          <p:cNvGrpSpPr/>
          <p:nvPr/>
        </p:nvGrpSpPr>
        <p:grpSpPr>
          <a:xfrm>
            <a:off x="3072190" y="2835201"/>
            <a:ext cx="720000" cy="430244"/>
            <a:chOff x="6555416" y="4900731"/>
            <a:chExt cx="720000" cy="378515"/>
          </a:xfrm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64AAFD46-4FF7-4243-A613-2C61429B37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志賀町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9D1E110A-37D0-4E71-A8E9-2A9C6293CF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100FF93A-B1D8-4013-BA91-03D7C17E0C50}"/>
              </a:ext>
            </a:extLst>
          </p:cNvPr>
          <p:cNvGrpSpPr/>
          <p:nvPr/>
        </p:nvGrpSpPr>
        <p:grpSpPr>
          <a:xfrm>
            <a:off x="4023166" y="3274113"/>
            <a:ext cx="720000" cy="430244"/>
            <a:chOff x="6555416" y="4900731"/>
            <a:chExt cx="720000" cy="378515"/>
          </a:xfrm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1F5AD0A1-1B22-494C-9876-9832BB39A77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七尾市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103AE56B-4F37-433D-B5FF-0636728FF4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AE1D4E01-6EBB-4CF5-8F9B-FA2FE22DEBEA}"/>
              </a:ext>
            </a:extLst>
          </p:cNvPr>
          <p:cNvGrpSpPr/>
          <p:nvPr/>
        </p:nvGrpSpPr>
        <p:grpSpPr>
          <a:xfrm>
            <a:off x="2913694" y="8053377"/>
            <a:ext cx="720000" cy="430244"/>
            <a:chOff x="6555416" y="4900731"/>
            <a:chExt cx="720000" cy="378515"/>
          </a:xfrm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9B1FB07C-FFBB-4CF3-822A-8386C401F4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白山市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59279D47-D840-45F9-BC08-1882CFC054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E4346F76-1B47-463E-9349-DE58E1CF26DA}"/>
              </a:ext>
            </a:extLst>
          </p:cNvPr>
          <p:cNvGrpSpPr/>
          <p:nvPr/>
        </p:nvGrpSpPr>
        <p:grpSpPr>
          <a:xfrm>
            <a:off x="1865182" y="7736385"/>
            <a:ext cx="720000" cy="430244"/>
            <a:chOff x="6555416" y="4900731"/>
            <a:chExt cx="720000" cy="378515"/>
          </a:xfrm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DFCAED56-FBB6-4CF0-86F7-A9E1BFB606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39C3EC48-42E2-4DEA-B5AF-010C4A096B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594D6B71-85A5-4766-B413-41561C577364}"/>
              </a:ext>
            </a:extLst>
          </p:cNvPr>
          <p:cNvGrpSpPr/>
          <p:nvPr/>
        </p:nvGrpSpPr>
        <p:grpSpPr>
          <a:xfrm>
            <a:off x="1072702" y="7931457"/>
            <a:ext cx="720000" cy="430244"/>
            <a:chOff x="6555416" y="4900731"/>
            <a:chExt cx="720000" cy="378515"/>
          </a:xfrm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B3E0C449-0FF7-46B6-9DAC-3A75D95F39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加賀市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F2367E9C-29CF-4434-9F19-B44F969B410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C5CD652B-EEED-46E4-AD4B-3905EC980754}"/>
              </a:ext>
            </a:extLst>
          </p:cNvPr>
          <p:cNvGrpSpPr/>
          <p:nvPr/>
        </p:nvGrpSpPr>
        <p:grpSpPr>
          <a:xfrm>
            <a:off x="1792030" y="7126785"/>
            <a:ext cx="720000" cy="430244"/>
            <a:chOff x="6555416" y="4900731"/>
            <a:chExt cx="720000" cy="378515"/>
          </a:xfrm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36E626C1-E8CA-4FE1-8A36-FE75788889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能美市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8A96A56C-54DE-4A20-AFE6-A13AE56F15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1D006208-F67C-4D4D-9ECD-56DC42F30B90}"/>
              </a:ext>
            </a:extLst>
          </p:cNvPr>
          <p:cNvGrpSpPr/>
          <p:nvPr/>
        </p:nvGrpSpPr>
        <p:grpSpPr>
          <a:xfrm>
            <a:off x="1792030" y="6651297"/>
            <a:ext cx="720000" cy="430244"/>
            <a:chOff x="6555416" y="4900731"/>
            <a:chExt cx="720000" cy="378515"/>
          </a:xfrm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C74DD080-28C9-4768-ADF7-FCE8D3DE59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川北町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E4E394DF-1CD9-40F2-8353-1BD23BD42B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4FFA83A6-E7D1-4CF3-BE5C-36E518FEB886}"/>
              </a:ext>
            </a:extLst>
          </p:cNvPr>
          <p:cNvGrpSpPr/>
          <p:nvPr/>
        </p:nvGrpSpPr>
        <p:grpSpPr>
          <a:xfrm>
            <a:off x="2255326" y="6175809"/>
            <a:ext cx="720000" cy="430244"/>
            <a:chOff x="6555416" y="4900731"/>
            <a:chExt cx="720000" cy="378515"/>
          </a:xfrm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CE28756A-FBD9-440F-BE43-AC3AE454E4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野々市市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D27D099A-9DB8-43F7-BA3E-3738862FE4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9A81D3E0-3851-4E70-8AAC-D8C4D7C7E5C6}"/>
              </a:ext>
            </a:extLst>
          </p:cNvPr>
          <p:cNvGrpSpPr/>
          <p:nvPr/>
        </p:nvGrpSpPr>
        <p:grpSpPr>
          <a:xfrm>
            <a:off x="2999038" y="6651297"/>
            <a:ext cx="720000" cy="430244"/>
            <a:chOff x="6555416" y="4900731"/>
            <a:chExt cx="720000" cy="378515"/>
          </a:xfrm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328ED200-E197-4EAA-B655-27C39E65EE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金沢市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A7ACF3F9-EC6D-493E-92D2-6A7790422C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7523C242-7786-4189-A614-E9AFE28C4AA7}"/>
              </a:ext>
            </a:extLst>
          </p:cNvPr>
          <p:cNvGrpSpPr/>
          <p:nvPr/>
        </p:nvGrpSpPr>
        <p:grpSpPr>
          <a:xfrm>
            <a:off x="3924106" y="3746553"/>
            <a:ext cx="720000" cy="430244"/>
            <a:chOff x="6555416" y="4900731"/>
            <a:chExt cx="720000" cy="378515"/>
          </a:xfrm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F3EF6B8E-27B2-4B07-873D-D8D8A1C943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中能登町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8D0E22BB-DC61-4726-8ABA-F4AD55C6EA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D000D1EC-97D8-4A81-8304-F66D4B88F29F}"/>
              </a:ext>
            </a:extLst>
          </p:cNvPr>
          <p:cNvGrpSpPr/>
          <p:nvPr/>
        </p:nvGrpSpPr>
        <p:grpSpPr>
          <a:xfrm>
            <a:off x="3154486" y="4013253"/>
            <a:ext cx="720000" cy="430244"/>
            <a:chOff x="6555416" y="4900731"/>
            <a:chExt cx="720000" cy="378515"/>
          </a:xfrm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D2FCAA85-76D9-467C-83AA-9D50AA4A1E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羽咋市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61FD8390-B19A-4046-B4C2-69B595AE95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A5DF255D-E031-4D0F-AC50-78586EA09537}"/>
              </a:ext>
            </a:extLst>
          </p:cNvPr>
          <p:cNvGrpSpPr/>
          <p:nvPr/>
        </p:nvGrpSpPr>
        <p:grpSpPr>
          <a:xfrm>
            <a:off x="3154486" y="4569513"/>
            <a:ext cx="720000" cy="430244"/>
            <a:chOff x="6555416" y="4900731"/>
            <a:chExt cx="720000" cy="378515"/>
          </a:xfrm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907B415E-3D67-425D-BE35-4B7D442A48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宝達志水町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0664C893-48CF-4BD4-87D2-4C5D943ABB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D2D31EE4-664B-4ABC-9404-BCBEA5B56586}"/>
              </a:ext>
            </a:extLst>
          </p:cNvPr>
          <p:cNvGrpSpPr/>
          <p:nvPr/>
        </p:nvGrpSpPr>
        <p:grpSpPr>
          <a:xfrm>
            <a:off x="3329746" y="5629254"/>
            <a:ext cx="720000" cy="430244"/>
            <a:chOff x="6555416" y="4900731"/>
            <a:chExt cx="720000" cy="378515"/>
          </a:xfrm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D1CC0F9C-6532-4A65-9F8E-B5F546618F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津幡町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0ECC741C-67B4-4B5F-9145-ED985DD0A0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F697530A-ABF8-4147-9FE1-5A586BA964DA}"/>
              </a:ext>
            </a:extLst>
          </p:cNvPr>
          <p:cNvGrpSpPr/>
          <p:nvPr/>
        </p:nvGrpSpPr>
        <p:grpSpPr>
          <a:xfrm>
            <a:off x="2560126" y="5629254"/>
            <a:ext cx="720000" cy="430244"/>
            <a:chOff x="6555416" y="4900731"/>
            <a:chExt cx="720000" cy="378515"/>
          </a:xfrm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1BDC32F6-2AB2-4050-BE94-929E9A19F2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内灘町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13C0C2E7-EE09-4284-BAD2-DBAA814B0D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0B235DA0-D81D-4F1D-A221-9735CCCCF7D6}"/>
              </a:ext>
            </a:extLst>
          </p:cNvPr>
          <p:cNvGrpSpPr/>
          <p:nvPr/>
        </p:nvGrpSpPr>
        <p:grpSpPr>
          <a:xfrm>
            <a:off x="2872546" y="5110533"/>
            <a:ext cx="720000" cy="430244"/>
            <a:chOff x="6555416" y="4900731"/>
            <a:chExt cx="720000" cy="378515"/>
          </a:xfrm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745C0AFB-2C4F-4455-A214-BFDED60119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かほく市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EF1C4127-D727-487D-B565-249E465E5A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126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66" name="Group 282"/>
          <p:cNvGrpSpPr>
            <a:grpSpLocks/>
          </p:cNvGrpSpPr>
          <p:nvPr/>
        </p:nvGrpSpPr>
        <p:grpSpPr bwMode="auto">
          <a:xfrm>
            <a:off x="953635" y="613456"/>
            <a:ext cx="5336268" cy="8711973"/>
            <a:chOff x="841" y="205"/>
            <a:chExt cx="4706" cy="7683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1747" y="5279"/>
              <a:ext cx="1646" cy="2609"/>
            </a:xfrm>
            <a:custGeom>
              <a:avLst/>
              <a:gdLst>
                <a:gd name="T0" fmla="*/ 454 w 1645"/>
                <a:gd name="T1" fmla="*/ 1871 h 2609"/>
                <a:gd name="T2" fmla="*/ 567 w 1645"/>
                <a:gd name="T3" fmla="*/ 1843 h 2609"/>
                <a:gd name="T4" fmla="*/ 652 w 1645"/>
                <a:gd name="T5" fmla="*/ 1616 h 2609"/>
                <a:gd name="T6" fmla="*/ 539 w 1645"/>
                <a:gd name="T7" fmla="*/ 1503 h 2609"/>
                <a:gd name="T8" fmla="*/ 426 w 1645"/>
                <a:gd name="T9" fmla="*/ 1503 h 2609"/>
                <a:gd name="T10" fmla="*/ 397 w 1645"/>
                <a:gd name="T11" fmla="*/ 1446 h 2609"/>
                <a:gd name="T12" fmla="*/ 369 w 1645"/>
                <a:gd name="T13" fmla="*/ 1304 h 2609"/>
                <a:gd name="T14" fmla="*/ 482 w 1645"/>
                <a:gd name="T15" fmla="*/ 1049 h 2609"/>
                <a:gd name="T16" fmla="*/ 482 w 1645"/>
                <a:gd name="T17" fmla="*/ 908 h 2609"/>
                <a:gd name="T18" fmla="*/ 624 w 1645"/>
                <a:gd name="T19" fmla="*/ 908 h 2609"/>
                <a:gd name="T20" fmla="*/ 681 w 1645"/>
                <a:gd name="T21" fmla="*/ 851 h 2609"/>
                <a:gd name="T22" fmla="*/ 709 w 1645"/>
                <a:gd name="T23" fmla="*/ 709 h 2609"/>
                <a:gd name="T24" fmla="*/ 539 w 1645"/>
                <a:gd name="T25" fmla="*/ 511 h 2609"/>
                <a:gd name="T26" fmla="*/ 369 w 1645"/>
                <a:gd name="T27" fmla="*/ 454 h 2609"/>
                <a:gd name="T28" fmla="*/ 142 w 1645"/>
                <a:gd name="T29" fmla="*/ 454 h 2609"/>
                <a:gd name="T30" fmla="*/ 0 w 1645"/>
                <a:gd name="T31" fmla="*/ 511 h 2609"/>
                <a:gd name="T32" fmla="*/ 369 w 1645"/>
                <a:gd name="T33" fmla="*/ 0 h 2609"/>
                <a:gd name="T34" fmla="*/ 482 w 1645"/>
                <a:gd name="T35" fmla="*/ 29 h 2609"/>
                <a:gd name="T36" fmla="*/ 567 w 1645"/>
                <a:gd name="T37" fmla="*/ 170 h 2609"/>
                <a:gd name="T38" fmla="*/ 539 w 1645"/>
                <a:gd name="T39" fmla="*/ 341 h 2609"/>
                <a:gd name="T40" fmla="*/ 652 w 1645"/>
                <a:gd name="T41" fmla="*/ 397 h 2609"/>
                <a:gd name="T42" fmla="*/ 766 w 1645"/>
                <a:gd name="T43" fmla="*/ 482 h 2609"/>
                <a:gd name="T44" fmla="*/ 766 w 1645"/>
                <a:gd name="T45" fmla="*/ 652 h 2609"/>
                <a:gd name="T46" fmla="*/ 879 w 1645"/>
                <a:gd name="T47" fmla="*/ 851 h 2609"/>
                <a:gd name="T48" fmla="*/ 1049 w 1645"/>
                <a:gd name="T49" fmla="*/ 908 h 2609"/>
                <a:gd name="T50" fmla="*/ 1163 w 1645"/>
                <a:gd name="T51" fmla="*/ 1049 h 2609"/>
                <a:gd name="T52" fmla="*/ 1276 w 1645"/>
                <a:gd name="T53" fmla="*/ 1163 h 2609"/>
                <a:gd name="T54" fmla="*/ 1361 w 1645"/>
                <a:gd name="T55" fmla="*/ 1191 h 2609"/>
                <a:gd name="T56" fmla="*/ 1474 w 1645"/>
                <a:gd name="T57" fmla="*/ 1588 h 2609"/>
                <a:gd name="T58" fmla="*/ 1645 w 1645"/>
                <a:gd name="T59" fmla="*/ 1673 h 2609"/>
                <a:gd name="T60" fmla="*/ 1276 w 1645"/>
                <a:gd name="T61" fmla="*/ 2127 h 2609"/>
                <a:gd name="T62" fmla="*/ 1248 w 1645"/>
                <a:gd name="T63" fmla="*/ 2523 h 2609"/>
                <a:gd name="T64" fmla="*/ 1049 w 1645"/>
                <a:gd name="T65" fmla="*/ 2552 h 2609"/>
                <a:gd name="T66" fmla="*/ 851 w 1645"/>
                <a:gd name="T67" fmla="*/ 2609 h 2609"/>
                <a:gd name="T68" fmla="*/ 681 w 1645"/>
                <a:gd name="T69" fmla="*/ 2438 h 2609"/>
                <a:gd name="T70" fmla="*/ 482 w 1645"/>
                <a:gd name="T71" fmla="*/ 2212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5" h="2609">
                  <a:moveTo>
                    <a:pt x="369" y="2155"/>
                  </a:moveTo>
                  <a:lnTo>
                    <a:pt x="454" y="1871"/>
                  </a:lnTo>
                  <a:lnTo>
                    <a:pt x="511" y="1843"/>
                  </a:lnTo>
                  <a:lnTo>
                    <a:pt x="567" y="1843"/>
                  </a:lnTo>
                  <a:lnTo>
                    <a:pt x="596" y="1673"/>
                  </a:lnTo>
                  <a:lnTo>
                    <a:pt x="652" y="1616"/>
                  </a:lnTo>
                  <a:lnTo>
                    <a:pt x="596" y="1616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26" y="1503"/>
                  </a:lnTo>
                  <a:lnTo>
                    <a:pt x="369" y="1503"/>
                  </a:lnTo>
                  <a:lnTo>
                    <a:pt x="397" y="1446"/>
                  </a:lnTo>
                  <a:lnTo>
                    <a:pt x="369" y="1418"/>
                  </a:lnTo>
                  <a:lnTo>
                    <a:pt x="369" y="1304"/>
                  </a:lnTo>
                  <a:lnTo>
                    <a:pt x="482" y="1191"/>
                  </a:lnTo>
                  <a:lnTo>
                    <a:pt x="482" y="1049"/>
                  </a:lnTo>
                  <a:lnTo>
                    <a:pt x="511" y="1021"/>
                  </a:lnTo>
                  <a:lnTo>
                    <a:pt x="482" y="908"/>
                  </a:lnTo>
                  <a:lnTo>
                    <a:pt x="567" y="936"/>
                  </a:lnTo>
                  <a:lnTo>
                    <a:pt x="624" y="908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709" y="709"/>
                  </a:lnTo>
                  <a:lnTo>
                    <a:pt x="624" y="567"/>
                  </a:lnTo>
                  <a:lnTo>
                    <a:pt x="539" y="511"/>
                  </a:lnTo>
                  <a:lnTo>
                    <a:pt x="454" y="511"/>
                  </a:lnTo>
                  <a:lnTo>
                    <a:pt x="369" y="454"/>
                  </a:lnTo>
                  <a:lnTo>
                    <a:pt x="312" y="482"/>
                  </a:lnTo>
                  <a:lnTo>
                    <a:pt x="142" y="454"/>
                  </a:lnTo>
                  <a:lnTo>
                    <a:pt x="57" y="539"/>
                  </a:lnTo>
                  <a:lnTo>
                    <a:pt x="0" y="511"/>
                  </a:lnTo>
                  <a:lnTo>
                    <a:pt x="170" y="312"/>
                  </a:lnTo>
                  <a:lnTo>
                    <a:pt x="369" y="0"/>
                  </a:lnTo>
                  <a:lnTo>
                    <a:pt x="426" y="57"/>
                  </a:lnTo>
                  <a:lnTo>
                    <a:pt x="482" y="29"/>
                  </a:lnTo>
                  <a:lnTo>
                    <a:pt x="539" y="85"/>
                  </a:lnTo>
                  <a:lnTo>
                    <a:pt x="567" y="170"/>
                  </a:lnTo>
                  <a:lnTo>
                    <a:pt x="539" y="284"/>
                  </a:lnTo>
                  <a:lnTo>
                    <a:pt x="539" y="341"/>
                  </a:lnTo>
                  <a:lnTo>
                    <a:pt x="596" y="397"/>
                  </a:lnTo>
                  <a:lnTo>
                    <a:pt x="652" y="397"/>
                  </a:lnTo>
                  <a:lnTo>
                    <a:pt x="766" y="426"/>
                  </a:lnTo>
                  <a:lnTo>
                    <a:pt x="766" y="482"/>
                  </a:lnTo>
                  <a:lnTo>
                    <a:pt x="794" y="596"/>
                  </a:lnTo>
                  <a:lnTo>
                    <a:pt x="766" y="652"/>
                  </a:lnTo>
                  <a:lnTo>
                    <a:pt x="879" y="794"/>
                  </a:lnTo>
                  <a:lnTo>
                    <a:pt x="879" y="851"/>
                  </a:lnTo>
                  <a:lnTo>
                    <a:pt x="964" y="936"/>
                  </a:lnTo>
                  <a:lnTo>
                    <a:pt x="1049" y="908"/>
                  </a:lnTo>
                  <a:lnTo>
                    <a:pt x="1049" y="1049"/>
                  </a:lnTo>
                  <a:lnTo>
                    <a:pt x="1163" y="1049"/>
                  </a:lnTo>
                  <a:lnTo>
                    <a:pt x="1219" y="1163"/>
                  </a:lnTo>
                  <a:lnTo>
                    <a:pt x="1276" y="1163"/>
                  </a:lnTo>
                  <a:lnTo>
                    <a:pt x="1304" y="1219"/>
                  </a:lnTo>
                  <a:lnTo>
                    <a:pt x="1361" y="1191"/>
                  </a:lnTo>
                  <a:lnTo>
                    <a:pt x="1389" y="1446"/>
                  </a:lnTo>
                  <a:lnTo>
                    <a:pt x="1474" y="1588"/>
                  </a:lnTo>
                  <a:lnTo>
                    <a:pt x="1559" y="1588"/>
                  </a:lnTo>
                  <a:lnTo>
                    <a:pt x="1645" y="1673"/>
                  </a:lnTo>
                  <a:lnTo>
                    <a:pt x="1389" y="2127"/>
                  </a:lnTo>
                  <a:lnTo>
                    <a:pt x="1276" y="2127"/>
                  </a:lnTo>
                  <a:lnTo>
                    <a:pt x="1333" y="2240"/>
                  </a:lnTo>
                  <a:lnTo>
                    <a:pt x="1248" y="2523"/>
                  </a:lnTo>
                  <a:lnTo>
                    <a:pt x="1163" y="2552"/>
                  </a:lnTo>
                  <a:lnTo>
                    <a:pt x="1049" y="2552"/>
                  </a:lnTo>
                  <a:lnTo>
                    <a:pt x="964" y="2609"/>
                  </a:lnTo>
                  <a:lnTo>
                    <a:pt x="851" y="2609"/>
                  </a:lnTo>
                  <a:lnTo>
                    <a:pt x="794" y="2495"/>
                  </a:lnTo>
                  <a:lnTo>
                    <a:pt x="681" y="2438"/>
                  </a:lnTo>
                  <a:lnTo>
                    <a:pt x="596" y="2268"/>
                  </a:lnTo>
                  <a:lnTo>
                    <a:pt x="482" y="2212"/>
                  </a:lnTo>
                  <a:lnTo>
                    <a:pt x="369" y="21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2287" y="5364"/>
              <a:ext cx="170" cy="312"/>
            </a:xfrm>
            <a:custGeom>
              <a:avLst/>
              <a:gdLst>
                <a:gd name="T0" fmla="*/ 113 w 170"/>
                <a:gd name="T1" fmla="*/ 312 h 312"/>
                <a:gd name="T2" fmla="*/ 57 w 170"/>
                <a:gd name="T3" fmla="*/ 312 h 312"/>
                <a:gd name="T4" fmla="*/ 0 w 170"/>
                <a:gd name="T5" fmla="*/ 256 h 312"/>
                <a:gd name="T6" fmla="*/ 0 w 170"/>
                <a:gd name="T7" fmla="*/ 171 h 312"/>
                <a:gd name="T8" fmla="*/ 28 w 170"/>
                <a:gd name="T9" fmla="*/ 85 h 312"/>
                <a:gd name="T10" fmla="*/ 0 w 170"/>
                <a:gd name="T11" fmla="*/ 0 h 312"/>
                <a:gd name="T12" fmla="*/ 28 w 170"/>
                <a:gd name="T13" fmla="*/ 0 h 312"/>
                <a:gd name="T14" fmla="*/ 57 w 170"/>
                <a:gd name="T15" fmla="*/ 57 h 312"/>
                <a:gd name="T16" fmla="*/ 113 w 170"/>
                <a:gd name="T17" fmla="*/ 29 h 312"/>
                <a:gd name="T18" fmla="*/ 142 w 170"/>
                <a:gd name="T19" fmla="*/ 57 h 312"/>
                <a:gd name="T20" fmla="*/ 142 w 170"/>
                <a:gd name="T21" fmla="*/ 114 h 312"/>
                <a:gd name="T22" fmla="*/ 170 w 170"/>
                <a:gd name="T23" fmla="*/ 142 h 312"/>
                <a:gd name="T24" fmla="*/ 113 w 170"/>
                <a:gd name="T25" fmla="*/ 171 h 312"/>
                <a:gd name="T26" fmla="*/ 113 w 170"/>
                <a:gd name="T2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312">
                  <a:moveTo>
                    <a:pt x="113" y="312"/>
                  </a:moveTo>
                  <a:lnTo>
                    <a:pt x="57" y="312"/>
                  </a:lnTo>
                  <a:lnTo>
                    <a:pt x="0" y="256"/>
                  </a:lnTo>
                  <a:lnTo>
                    <a:pt x="0" y="171"/>
                  </a:lnTo>
                  <a:lnTo>
                    <a:pt x="28" y="85"/>
                  </a:lnTo>
                  <a:lnTo>
                    <a:pt x="0" y="0"/>
                  </a:lnTo>
                  <a:lnTo>
                    <a:pt x="28" y="0"/>
                  </a:lnTo>
                  <a:lnTo>
                    <a:pt x="57" y="57"/>
                  </a:lnTo>
                  <a:lnTo>
                    <a:pt x="113" y="29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113" y="171"/>
                  </a:lnTo>
                  <a:lnTo>
                    <a:pt x="113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1805" y="5733"/>
              <a:ext cx="567" cy="113"/>
            </a:xfrm>
            <a:custGeom>
              <a:avLst/>
              <a:gdLst>
                <a:gd name="T0" fmla="*/ 567 w 567"/>
                <a:gd name="T1" fmla="*/ 113 h 113"/>
                <a:gd name="T2" fmla="*/ 482 w 567"/>
                <a:gd name="T3" fmla="*/ 57 h 113"/>
                <a:gd name="T4" fmla="*/ 397 w 567"/>
                <a:gd name="T5" fmla="*/ 57 h 113"/>
                <a:gd name="T6" fmla="*/ 312 w 567"/>
                <a:gd name="T7" fmla="*/ 0 h 113"/>
                <a:gd name="T8" fmla="*/ 255 w 567"/>
                <a:gd name="T9" fmla="*/ 28 h 113"/>
                <a:gd name="T10" fmla="*/ 85 w 567"/>
                <a:gd name="T11" fmla="*/ 0 h 113"/>
                <a:gd name="T12" fmla="*/ 0 w 567"/>
                <a:gd name="T13" fmla="*/ 85 h 113"/>
                <a:gd name="T14" fmla="*/ 85 w 567"/>
                <a:gd name="T15" fmla="*/ 113 h 113"/>
                <a:gd name="T16" fmla="*/ 198 w 567"/>
                <a:gd name="T17" fmla="*/ 85 h 113"/>
                <a:gd name="T18" fmla="*/ 255 w 567"/>
                <a:gd name="T19" fmla="*/ 113 h 113"/>
                <a:gd name="T20" fmla="*/ 567 w 567"/>
                <a:gd name="T2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113">
                  <a:moveTo>
                    <a:pt x="567" y="113"/>
                  </a:moveTo>
                  <a:lnTo>
                    <a:pt x="482" y="57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98" y="85"/>
                  </a:lnTo>
                  <a:lnTo>
                    <a:pt x="255" y="113"/>
                  </a:lnTo>
                  <a:lnTo>
                    <a:pt x="567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1607" y="5790"/>
              <a:ext cx="850" cy="425"/>
            </a:xfrm>
            <a:custGeom>
              <a:avLst/>
              <a:gdLst>
                <a:gd name="T0" fmla="*/ 623 w 850"/>
                <a:gd name="T1" fmla="*/ 397 h 425"/>
                <a:gd name="T2" fmla="*/ 567 w 850"/>
                <a:gd name="T3" fmla="*/ 397 h 425"/>
                <a:gd name="T4" fmla="*/ 425 w 850"/>
                <a:gd name="T5" fmla="*/ 226 h 425"/>
                <a:gd name="T6" fmla="*/ 255 w 850"/>
                <a:gd name="T7" fmla="*/ 283 h 425"/>
                <a:gd name="T8" fmla="*/ 226 w 850"/>
                <a:gd name="T9" fmla="*/ 255 h 425"/>
                <a:gd name="T10" fmla="*/ 255 w 850"/>
                <a:gd name="T11" fmla="*/ 170 h 425"/>
                <a:gd name="T12" fmla="*/ 226 w 850"/>
                <a:gd name="T13" fmla="*/ 141 h 425"/>
                <a:gd name="T14" fmla="*/ 141 w 850"/>
                <a:gd name="T15" fmla="*/ 198 h 425"/>
                <a:gd name="T16" fmla="*/ 85 w 850"/>
                <a:gd name="T17" fmla="*/ 198 h 425"/>
                <a:gd name="T18" fmla="*/ 28 w 850"/>
                <a:gd name="T19" fmla="*/ 226 h 425"/>
                <a:gd name="T20" fmla="*/ 0 w 850"/>
                <a:gd name="T21" fmla="*/ 226 h 425"/>
                <a:gd name="T22" fmla="*/ 141 w 850"/>
                <a:gd name="T23" fmla="*/ 0 h 425"/>
                <a:gd name="T24" fmla="*/ 198 w 850"/>
                <a:gd name="T25" fmla="*/ 28 h 425"/>
                <a:gd name="T26" fmla="*/ 283 w 850"/>
                <a:gd name="T27" fmla="*/ 56 h 425"/>
                <a:gd name="T28" fmla="*/ 396 w 850"/>
                <a:gd name="T29" fmla="*/ 28 h 425"/>
                <a:gd name="T30" fmla="*/ 453 w 850"/>
                <a:gd name="T31" fmla="*/ 56 h 425"/>
                <a:gd name="T32" fmla="*/ 737 w 850"/>
                <a:gd name="T33" fmla="*/ 56 h 425"/>
                <a:gd name="T34" fmla="*/ 765 w 850"/>
                <a:gd name="T35" fmla="*/ 56 h 425"/>
                <a:gd name="T36" fmla="*/ 850 w 850"/>
                <a:gd name="T37" fmla="*/ 198 h 425"/>
                <a:gd name="T38" fmla="*/ 822 w 850"/>
                <a:gd name="T39" fmla="*/ 226 h 425"/>
                <a:gd name="T40" fmla="*/ 822 w 850"/>
                <a:gd name="T41" fmla="*/ 340 h 425"/>
                <a:gd name="T42" fmla="*/ 765 w 850"/>
                <a:gd name="T43" fmla="*/ 340 h 425"/>
                <a:gd name="T44" fmla="*/ 765 w 850"/>
                <a:gd name="T45" fmla="*/ 397 h 425"/>
                <a:gd name="T46" fmla="*/ 708 w 850"/>
                <a:gd name="T47" fmla="*/ 425 h 425"/>
                <a:gd name="T48" fmla="*/ 623 w 850"/>
                <a:gd name="T49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0" h="425">
                  <a:moveTo>
                    <a:pt x="623" y="397"/>
                  </a:moveTo>
                  <a:lnTo>
                    <a:pt x="567" y="397"/>
                  </a:lnTo>
                  <a:lnTo>
                    <a:pt x="425" y="226"/>
                  </a:lnTo>
                  <a:lnTo>
                    <a:pt x="255" y="283"/>
                  </a:lnTo>
                  <a:lnTo>
                    <a:pt x="226" y="255"/>
                  </a:lnTo>
                  <a:lnTo>
                    <a:pt x="255" y="170"/>
                  </a:lnTo>
                  <a:lnTo>
                    <a:pt x="226" y="141"/>
                  </a:lnTo>
                  <a:lnTo>
                    <a:pt x="141" y="198"/>
                  </a:lnTo>
                  <a:lnTo>
                    <a:pt x="85" y="198"/>
                  </a:lnTo>
                  <a:lnTo>
                    <a:pt x="28" y="226"/>
                  </a:lnTo>
                  <a:lnTo>
                    <a:pt x="0" y="226"/>
                  </a:lnTo>
                  <a:lnTo>
                    <a:pt x="141" y="0"/>
                  </a:lnTo>
                  <a:lnTo>
                    <a:pt x="198" y="28"/>
                  </a:lnTo>
                  <a:lnTo>
                    <a:pt x="283" y="56"/>
                  </a:lnTo>
                  <a:lnTo>
                    <a:pt x="396" y="28"/>
                  </a:lnTo>
                  <a:lnTo>
                    <a:pt x="453" y="56"/>
                  </a:lnTo>
                  <a:lnTo>
                    <a:pt x="737" y="56"/>
                  </a:lnTo>
                  <a:lnTo>
                    <a:pt x="765" y="56"/>
                  </a:lnTo>
                  <a:lnTo>
                    <a:pt x="850" y="198"/>
                  </a:lnTo>
                  <a:lnTo>
                    <a:pt x="822" y="226"/>
                  </a:lnTo>
                  <a:lnTo>
                    <a:pt x="822" y="340"/>
                  </a:lnTo>
                  <a:lnTo>
                    <a:pt x="765" y="340"/>
                  </a:lnTo>
                  <a:lnTo>
                    <a:pt x="765" y="397"/>
                  </a:lnTo>
                  <a:lnTo>
                    <a:pt x="708" y="425"/>
                  </a:lnTo>
                  <a:lnTo>
                    <a:pt x="623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1380" y="5931"/>
              <a:ext cx="1020" cy="1560"/>
            </a:xfrm>
            <a:custGeom>
              <a:avLst/>
              <a:gdLst>
                <a:gd name="T0" fmla="*/ 510 w 1020"/>
                <a:gd name="T1" fmla="*/ 1503 h 1560"/>
                <a:gd name="T2" fmla="*/ 538 w 1020"/>
                <a:gd name="T3" fmla="*/ 1560 h 1560"/>
                <a:gd name="T4" fmla="*/ 737 w 1020"/>
                <a:gd name="T5" fmla="*/ 1503 h 1560"/>
                <a:gd name="T6" fmla="*/ 822 w 1020"/>
                <a:gd name="T7" fmla="*/ 1219 h 1560"/>
                <a:gd name="T8" fmla="*/ 879 w 1020"/>
                <a:gd name="T9" fmla="*/ 1191 h 1560"/>
                <a:gd name="T10" fmla="*/ 935 w 1020"/>
                <a:gd name="T11" fmla="*/ 1191 h 1560"/>
                <a:gd name="T12" fmla="*/ 964 w 1020"/>
                <a:gd name="T13" fmla="*/ 1021 h 1560"/>
                <a:gd name="T14" fmla="*/ 1020 w 1020"/>
                <a:gd name="T15" fmla="*/ 964 h 1560"/>
                <a:gd name="T16" fmla="*/ 964 w 1020"/>
                <a:gd name="T17" fmla="*/ 964 h 1560"/>
                <a:gd name="T18" fmla="*/ 907 w 1020"/>
                <a:gd name="T19" fmla="*/ 851 h 1560"/>
                <a:gd name="T20" fmla="*/ 850 w 1020"/>
                <a:gd name="T21" fmla="*/ 823 h 1560"/>
                <a:gd name="T22" fmla="*/ 794 w 1020"/>
                <a:gd name="T23" fmla="*/ 851 h 1560"/>
                <a:gd name="T24" fmla="*/ 737 w 1020"/>
                <a:gd name="T25" fmla="*/ 851 h 1560"/>
                <a:gd name="T26" fmla="*/ 765 w 1020"/>
                <a:gd name="T27" fmla="*/ 794 h 1560"/>
                <a:gd name="T28" fmla="*/ 737 w 1020"/>
                <a:gd name="T29" fmla="*/ 766 h 1560"/>
                <a:gd name="T30" fmla="*/ 737 w 1020"/>
                <a:gd name="T31" fmla="*/ 652 h 1560"/>
                <a:gd name="T32" fmla="*/ 850 w 1020"/>
                <a:gd name="T33" fmla="*/ 539 h 1560"/>
                <a:gd name="T34" fmla="*/ 850 w 1020"/>
                <a:gd name="T35" fmla="*/ 397 h 1560"/>
                <a:gd name="T36" fmla="*/ 879 w 1020"/>
                <a:gd name="T37" fmla="*/ 369 h 1560"/>
                <a:gd name="T38" fmla="*/ 850 w 1020"/>
                <a:gd name="T39" fmla="*/ 256 h 1560"/>
                <a:gd name="T40" fmla="*/ 794 w 1020"/>
                <a:gd name="T41" fmla="*/ 256 h 1560"/>
                <a:gd name="T42" fmla="*/ 652 w 1020"/>
                <a:gd name="T43" fmla="*/ 85 h 1560"/>
                <a:gd name="T44" fmla="*/ 482 w 1020"/>
                <a:gd name="T45" fmla="*/ 142 h 1560"/>
                <a:gd name="T46" fmla="*/ 453 w 1020"/>
                <a:gd name="T47" fmla="*/ 114 h 1560"/>
                <a:gd name="T48" fmla="*/ 482 w 1020"/>
                <a:gd name="T49" fmla="*/ 29 h 1560"/>
                <a:gd name="T50" fmla="*/ 453 w 1020"/>
                <a:gd name="T51" fmla="*/ 0 h 1560"/>
                <a:gd name="T52" fmla="*/ 368 w 1020"/>
                <a:gd name="T53" fmla="*/ 57 h 1560"/>
                <a:gd name="T54" fmla="*/ 312 w 1020"/>
                <a:gd name="T55" fmla="*/ 57 h 1560"/>
                <a:gd name="T56" fmla="*/ 255 w 1020"/>
                <a:gd name="T57" fmla="*/ 85 h 1560"/>
                <a:gd name="T58" fmla="*/ 227 w 1020"/>
                <a:gd name="T59" fmla="*/ 85 h 1560"/>
                <a:gd name="T60" fmla="*/ 0 w 1020"/>
                <a:gd name="T61" fmla="*/ 312 h 1560"/>
                <a:gd name="T62" fmla="*/ 85 w 1020"/>
                <a:gd name="T63" fmla="*/ 426 h 1560"/>
                <a:gd name="T64" fmla="*/ 56 w 1020"/>
                <a:gd name="T65" fmla="*/ 482 h 1560"/>
                <a:gd name="T66" fmla="*/ 113 w 1020"/>
                <a:gd name="T67" fmla="*/ 567 h 1560"/>
                <a:gd name="T68" fmla="*/ 198 w 1020"/>
                <a:gd name="T69" fmla="*/ 567 h 1560"/>
                <a:gd name="T70" fmla="*/ 141 w 1020"/>
                <a:gd name="T71" fmla="*/ 794 h 1560"/>
                <a:gd name="T72" fmla="*/ 198 w 1020"/>
                <a:gd name="T73" fmla="*/ 964 h 1560"/>
                <a:gd name="T74" fmla="*/ 368 w 1020"/>
                <a:gd name="T75" fmla="*/ 964 h 1560"/>
                <a:gd name="T76" fmla="*/ 425 w 1020"/>
                <a:gd name="T77" fmla="*/ 1021 h 1560"/>
                <a:gd name="T78" fmla="*/ 510 w 1020"/>
                <a:gd name="T79" fmla="*/ 1361 h 1560"/>
                <a:gd name="T80" fmla="*/ 510 w 1020"/>
                <a:gd name="T81" fmla="*/ 1475 h 1560"/>
                <a:gd name="T82" fmla="*/ 510 w 1020"/>
                <a:gd name="T83" fmla="*/ 1503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0" h="1560">
                  <a:moveTo>
                    <a:pt x="510" y="1503"/>
                  </a:moveTo>
                  <a:lnTo>
                    <a:pt x="538" y="1560"/>
                  </a:lnTo>
                  <a:lnTo>
                    <a:pt x="737" y="1503"/>
                  </a:lnTo>
                  <a:lnTo>
                    <a:pt x="822" y="1219"/>
                  </a:lnTo>
                  <a:lnTo>
                    <a:pt x="879" y="1191"/>
                  </a:lnTo>
                  <a:lnTo>
                    <a:pt x="935" y="1191"/>
                  </a:lnTo>
                  <a:lnTo>
                    <a:pt x="964" y="1021"/>
                  </a:lnTo>
                  <a:lnTo>
                    <a:pt x="1020" y="964"/>
                  </a:lnTo>
                  <a:lnTo>
                    <a:pt x="964" y="964"/>
                  </a:lnTo>
                  <a:lnTo>
                    <a:pt x="907" y="851"/>
                  </a:lnTo>
                  <a:lnTo>
                    <a:pt x="850" y="823"/>
                  </a:lnTo>
                  <a:lnTo>
                    <a:pt x="794" y="851"/>
                  </a:lnTo>
                  <a:lnTo>
                    <a:pt x="737" y="851"/>
                  </a:lnTo>
                  <a:lnTo>
                    <a:pt x="765" y="794"/>
                  </a:lnTo>
                  <a:lnTo>
                    <a:pt x="737" y="766"/>
                  </a:lnTo>
                  <a:lnTo>
                    <a:pt x="737" y="652"/>
                  </a:lnTo>
                  <a:lnTo>
                    <a:pt x="850" y="539"/>
                  </a:lnTo>
                  <a:lnTo>
                    <a:pt x="850" y="397"/>
                  </a:lnTo>
                  <a:lnTo>
                    <a:pt x="879" y="369"/>
                  </a:lnTo>
                  <a:lnTo>
                    <a:pt x="850" y="256"/>
                  </a:lnTo>
                  <a:lnTo>
                    <a:pt x="794" y="256"/>
                  </a:lnTo>
                  <a:lnTo>
                    <a:pt x="652" y="85"/>
                  </a:lnTo>
                  <a:lnTo>
                    <a:pt x="482" y="142"/>
                  </a:lnTo>
                  <a:lnTo>
                    <a:pt x="453" y="114"/>
                  </a:lnTo>
                  <a:lnTo>
                    <a:pt x="482" y="29"/>
                  </a:lnTo>
                  <a:lnTo>
                    <a:pt x="453" y="0"/>
                  </a:lnTo>
                  <a:lnTo>
                    <a:pt x="368" y="57"/>
                  </a:lnTo>
                  <a:lnTo>
                    <a:pt x="312" y="57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0" y="312"/>
                  </a:lnTo>
                  <a:lnTo>
                    <a:pt x="85" y="426"/>
                  </a:lnTo>
                  <a:lnTo>
                    <a:pt x="56" y="482"/>
                  </a:lnTo>
                  <a:lnTo>
                    <a:pt x="113" y="567"/>
                  </a:lnTo>
                  <a:lnTo>
                    <a:pt x="198" y="567"/>
                  </a:lnTo>
                  <a:lnTo>
                    <a:pt x="141" y="794"/>
                  </a:lnTo>
                  <a:lnTo>
                    <a:pt x="198" y="964"/>
                  </a:lnTo>
                  <a:lnTo>
                    <a:pt x="368" y="964"/>
                  </a:lnTo>
                  <a:lnTo>
                    <a:pt x="425" y="1021"/>
                  </a:lnTo>
                  <a:lnTo>
                    <a:pt x="510" y="1361"/>
                  </a:lnTo>
                  <a:lnTo>
                    <a:pt x="510" y="1475"/>
                  </a:lnTo>
                  <a:lnTo>
                    <a:pt x="510" y="150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841" y="6243"/>
              <a:ext cx="1049" cy="1304"/>
            </a:xfrm>
            <a:custGeom>
              <a:avLst/>
              <a:gdLst>
                <a:gd name="T0" fmla="*/ 1049 w 1049"/>
                <a:gd name="T1" fmla="*/ 1191 h 1304"/>
                <a:gd name="T2" fmla="*/ 1049 w 1049"/>
                <a:gd name="T3" fmla="*/ 1049 h 1304"/>
                <a:gd name="T4" fmla="*/ 964 w 1049"/>
                <a:gd name="T5" fmla="*/ 709 h 1304"/>
                <a:gd name="T6" fmla="*/ 907 w 1049"/>
                <a:gd name="T7" fmla="*/ 652 h 1304"/>
                <a:gd name="T8" fmla="*/ 737 w 1049"/>
                <a:gd name="T9" fmla="*/ 652 h 1304"/>
                <a:gd name="T10" fmla="*/ 680 w 1049"/>
                <a:gd name="T11" fmla="*/ 482 h 1304"/>
                <a:gd name="T12" fmla="*/ 737 w 1049"/>
                <a:gd name="T13" fmla="*/ 255 h 1304"/>
                <a:gd name="T14" fmla="*/ 652 w 1049"/>
                <a:gd name="T15" fmla="*/ 255 h 1304"/>
                <a:gd name="T16" fmla="*/ 595 w 1049"/>
                <a:gd name="T17" fmla="*/ 170 h 1304"/>
                <a:gd name="T18" fmla="*/ 624 w 1049"/>
                <a:gd name="T19" fmla="*/ 114 h 1304"/>
                <a:gd name="T20" fmla="*/ 539 w 1049"/>
                <a:gd name="T21" fmla="*/ 0 h 1304"/>
                <a:gd name="T22" fmla="*/ 482 w 1049"/>
                <a:gd name="T23" fmla="*/ 85 h 1304"/>
                <a:gd name="T24" fmla="*/ 227 w 1049"/>
                <a:gd name="T25" fmla="*/ 170 h 1304"/>
                <a:gd name="T26" fmla="*/ 170 w 1049"/>
                <a:gd name="T27" fmla="*/ 312 h 1304"/>
                <a:gd name="T28" fmla="*/ 0 w 1049"/>
                <a:gd name="T29" fmla="*/ 482 h 1304"/>
                <a:gd name="T30" fmla="*/ 57 w 1049"/>
                <a:gd name="T31" fmla="*/ 511 h 1304"/>
                <a:gd name="T32" fmla="*/ 57 w 1049"/>
                <a:gd name="T33" fmla="*/ 652 h 1304"/>
                <a:gd name="T34" fmla="*/ 227 w 1049"/>
                <a:gd name="T35" fmla="*/ 652 h 1304"/>
                <a:gd name="T36" fmla="*/ 369 w 1049"/>
                <a:gd name="T37" fmla="*/ 794 h 1304"/>
                <a:gd name="T38" fmla="*/ 340 w 1049"/>
                <a:gd name="T39" fmla="*/ 936 h 1304"/>
                <a:gd name="T40" fmla="*/ 397 w 1049"/>
                <a:gd name="T41" fmla="*/ 1106 h 1304"/>
                <a:gd name="T42" fmla="*/ 539 w 1049"/>
                <a:gd name="T43" fmla="*/ 1134 h 1304"/>
                <a:gd name="T44" fmla="*/ 709 w 1049"/>
                <a:gd name="T45" fmla="*/ 1106 h 1304"/>
                <a:gd name="T46" fmla="*/ 709 w 1049"/>
                <a:gd name="T47" fmla="*/ 1191 h 1304"/>
                <a:gd name="T48" fmla="*/ 851 w 1049"/>
                <a:gd name="T49" fmla="*/ 1304 h 1304"/>
                <a:gd name="T50" fmla="*/ 907 w 1049"/>
                <a:gd name="T51" fmla="*/ 1304 h 1304"/>
                <a:gd name="T52" fmla="*/ 1049 w 1049"/>
                <a:gd name="T53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9" h="1304">
                  <a:moveTo>
                    <a:pt x="1049" y="1191"/>
                  </a:moveTo>
                  <a:lnTo>
                    <a:pt x="1049" y="1049"/>
                  </a:lnTo>
                  <a:lnTo>
                    <a:pt x="964" y="709"/>
                  </a:lnTo>
                  <a:lnTo>
                    <a:pt x="907" y="652"/>
                  </a:lnTo>
                  <a:lnTo>
                    <a:pt x="737" y="652"/>
                  </a:lnTo>
                  <a:lnTo>
                    <a:pt x="680" y="482"/>
                  </a:lnTo>
                  <a:lnTo>
                    <a:pt x="737" y="255"/>
                  </a:lnTo>
                  <a:lnTo>
                    <a:pt x="652" y="255"/>
                  </a:lnTo>
                  <a:lnTo>
                    <a:pt x="595" y="170"/>
                  </a:lnTo>
                  <a:lnTo>
                    <a:pt x="624" y="114"/>
                  </a:lnTo>
                  <a:lnTo>
                    <a:pt x="539" y="0"/>
                  </a:lnTo>
                  <a:lnTo>
                    <a:pt x="482" y="85"/>
                  </a:lnTo>
                  <a:lnTo>
                    <a:pt x="227" y="170"/>
                  </a:lnTo>
                  <a:lnTo>
                    <a:pt x="170" y="312"/>
                  </a:lnTo>
                  <a:lnTo>
                    <a:pt x="0" y="482"/>
                  </a:lnTo>
                  <a:lnTo>
                    <a:pt x="57" y="511"/>
                  </a:lnTo>
                  <a:lnTo>
                    <a:pt x="57" y="652"/>
                  </a:lnTo>
                  <a:lnTo>
                    <a:pt x="227" y="652"/>
                  </a:lnTo>
                  <a:lnTo>
                    <a:pt x="369" y="794"/>
                  </a:lnTo>
                  <a:lnTo>
                    <a:pt x="340" y="936"/>
                  </a:lnTo>
                  <a:lnTo>
                    <a:pt x="397" y="1106"/>
                  </a:lnTo>
                  <a:lnTo>
                    <a:pt x="539" y="1134"/>
                  </a:lnTo>
                  <a:lnTo>
                    <a:pt x="709" y="1106"/>
                  </a:lnTo>
                  <a:lnTo>
                    <a:pt x="709" y="1191"/>
                  </a:lnTo>
                  <a:lnTo>
                    <a:pt x="851" y="1304"/>
                  </a:lnTo>
                  <a:lnTo>
                    <a:pt x="907" y="1304"/>
                  </a:lnTo>
                  <a:lnTo>
                    <a:pt x="1049" y="119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2117" y="4741"/>
              <a:ext cx="1105" cy="1757"/>
            </a:xfrm>
            <a:custGeom>
              <a:avLst/>
              <a:gdLst>
                <a:gd name="T0" fmla="*/ 992 w 1105"/>
                <a:gd name="T1" fmla="*/ 1729 h 1757"/>
                <a:gd name="T2" fmla="*/ 935 w 1105"/>
                <a:gd name="T3" fmla="*/ 1757 h 1757"/>
                <a:gd name="T4" fmla="*/ 907 w 1105"/>
                <a:gd name="T5" fmla="*/ 1701 h 1757"/>
                <a:gd name="T6" fmla="*/ 850 w 1105"/>
                <a:gd name="T7" fmla="*/ 1701 h 1757"/>
                <a:gd name="T8" fmla="*/ 794 w 1105"/>
                <a:gd name="T9" fmla="*/ 1587 h 1757"/>
                <a:gd name="T10" fmla="*/ 680 w 1105"/>
                <a:gd name="T11" fmla="*/ 1587 h 1757"/>
                <a:gd name="T12" fmla="*/ 680 w 1105"/>
                <a:gd name="T13" fmla="*/ 1446 h 1757"/>
                <a:gd name="T14" fmla="*/ 595 w 1105"/>
                <a:gd name="T15" fmla="*/ 1474 h 1757"/>
                <a:gd name="T16" fmla="*/ 510 w 1105"/>
                <a:gd name="T17" fmla="*/ 1389 h 1757"/>
                <a:gd name="T18" fmla="*/ 510 w 1105"/>
                <a:gd name="T19" fmla="*/ 1332 h 1757"/>
                <a:gd name="T20" fmla="*/ 397 w 1105"/>
                <a:gd name="T21" fmla="*/ 1190 h 1757"/>
                <a:gd name="T22" fmla="*/ 425 w 1105"/>
                <a:gd name="T23" fmla="*/ 1134 h 1757"/>
                <a:gd name="T24" fmla="*/ 397 w 1105"/>
                <a:gd name="T25" fmla="*/ 1020 h 1757"/>
                <a:gd name="T26" fmla="*/ 397 w 1105"/>
                <a:gd name="T27" fmla="*/ 964 h 1757"/>
                <a:gd name="T28" fmla="*/ 283 w 1105"/>
                <a:gd name="T29" fmla="*/ 935 h 1757"/>
                <a:gd name="T30" fmla="*/ 283 w 1105"/>
                <a:gd name="T31" fmla="*/ 794 h 1757"/>
                <a:gd name="T32" fmla="*/ 340 w 1105"/>
                <a:gd name="T33" fmla="*/ 765 h 1757"/>
                <a:gd name="T34" fmla="*/ 312 w 1105"/>
                <a:gd name="T35" fmla="*/ 737 h 1757"/>
                <a:gd name="T36" fmla="*/ 312 w 1105"/>
                <a:gd name="T37" fmla="*/ 680 h 1757"/>
                <a:gd name="T38" fmla="*/ 283 w 1105"/>
                <a:gd name="T39" fmla="*/ 652 h 1757"/>
                <a:gd name="T40" fmla="*/ 227 w 1105"/>
                <a:gd name="T41" fmla="*/ 680 h 1757"/>
                <a:gd name="T42" fmla="*/ 198 w 1105"/>
                <a:gd name="T43" fmla="*/ 623 h 1757"/>
                <a:gd name="T44" fmla="*/ 170 w 1105"/>
                <a:gd name="T45" fmla="*/ 623 h 1757"/>
                <a:gd name="T46" fmla="*/ 113 w 1105"/>
                <a:gd name="T47" fmla="*/ 567 h 1757"/>
                <a:gd name="T48" fmla="*/ 57 w 1105"/>
                <a:gd name="T49" fmla="*/ 595 h 1757"/>
                <a:gd name="T50" fmla="*/ 0 w 1105"/>
                <a:gd name="T51" fmla="*/ 538 h 1757"/>
                <a:gd name="T52" fmla="*/ 142 w 1105"/>
                <a:gd name="T53" fmla="*/ 340 h 1757"/>
                <a:gd name="T54" fmla="*/ 227 w 1105"/>
                <a:gd name="T55" fmla="*/ 312 h 1757"/>
                <a:gd name="T56" fmla="*/ 255 w 1105"/>
                <a:gd name="T57" fmla="*/ 283 h 1757"/>
                <a:gd name="T58" fmla="*/ 198 w 1105"/>
                <a:gd name="T59" fmla="*/ 255 h 1757"/>
                <a:gd name="T60" fmla="*/ 283 w 1105"/>
                <a:gd name="T61" fmla="*/ 170 h 1757"/>
                <a:gd name="T62" fmla="*/ 340 w 1105"/>
                <a:gd name="T63" fmla="*/ 227 h 1757"/>
                <a:gd name="T64" fmla="*/ 567 w 1105"/>
                <a:gd name="T65" fmla="*/ 0 h 1757"/>
                <a:gd name="T66" fmla="*/ 737 w 1105"/>
                <a:gd name="T67" fmla="*/ 141 h 1757"/>
                <a:gd name="T68" fmla="*/ 1020 w 1105"/>
                <a:gd name="T69" fmla="*/ 255 h 1757"/>
                <a:gd name="T70" fmla="*/ 992 w 1105"/>
                <a:gd name="T71" fmla="*/ 312 h 1757"/>
                <a:gd name="T72" fmla="*/ 1020 w 1105"/>
                <a:gd name="T73" fmla="*/ 538 h 1757"/>
                <a:gd name="T74" fmla="*/ 1105 w 1105"/>
                <a:gd name="T75" fmla="*/ 567 h 1757"/>
                <a:gd name="T76" fmla="*/ 1020 w 1105"/>
                <a:gd name="T77" fmla="*/ 850 h 1757"/>
                <a:gd name="T78" fmla="*/ 1049 w 1105"/>
                <a:gd name="T79" fmla="*/ 964 h 1757"/>
                <a:gd name="T80" fmla="*/ 1020 w 1105"/>
                <a:gd name="T81" fmla="*/ 1162 h 1757"/>
                <a:gd name="T82" fmla="*/ 1049 w 1105"/>
                <a:gd name="T83" fmla="*/ 1190 h 1757"/>
                <a:gd name="T84" fmla="*/ 935 w 1105"/>
                <a:gd name="T85" fmla="*/ 1247 h 1757"/>
                <a:gd name="T86" fmla="*/ 907 w 1105"/>
                <a:gd name="T87" fmla="*/ 1361 h 1757"/>
                <a:gd name="T88" fmla="*/ 992 w 1105"/>
                <a:gd name="T89" fmla="*/ 1332 h 1757"/>
                <a:gd name="T90" fmla="*/ 1049 w 1105"/>
                <a:gd name="T91" fmla="*/ 1502 h 1757"/>
                <a:gd name="T92" fmla="*/ 1077 w 1105"/>
                <a:gd name="T93" fmla="*/ 1616 h 1757"/>
                <a:gd name="T94" fmla="*/ 992 w 1105"/>
                <a:gd name="T95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5" h="1757">
                  <a:moveTo>
                    <a:pt x="992" y="1729"/>
                  </a:moveTo>
                  <a:lnTo>
                    <a:pt x="935" y="1757"/>
                  </a:lnTo>
                  <a:lnTo>
                    <a:pt x="907" y="1701"/>
                  </a:lnTo>
                  <a:lnTo>
                    <a:pt x="850" y="1701"/>
                  </a:lnTo>
                  <a:lnTo>
                    <a:pt x="794" y="1587"/>
                  </a:lnTo>
                  <a:lnTo>
                    <a:pt x="680" y="1587"/>
                  </a:lnTo>
                  <a:lnTo>
                    <a:pt x="680" y="1446"/>
                  </a:lnTo>
                  <a:lnTo>
                    <a:pt x="595" y="1474"/>
                  </a:lnTo>
                  <a:lnTo>
                    <a:pt x="510" y="1389"/>
                  </a:lnTo>
                  <a:lnTo>
                    <a:pt x="510" y="1332"/>
                  </a:lnTo>
                  <a:lnTo>
                    <a:pt x="397" y="1190"/>
                  </a:lnTo>
                  <a:lnTo>
                    <a:pt x="425" y="1134"/>
                  </a:lnTo>
                  <a:lnTo>
                    <a:pt x="397" y="1020"/>
                  </a:lnTo>
                  <a:lnTo>
                    <a:pt x="397" y="964"/>
                  </a:lnTo>
                  <a:lnTo>
                    <a:pt x="283" y="935"/>
                  </a:lnTo>
                  <a:lnTo>
                    <a:pt x="283" y="794"/>
                  </a:lnTo>
                  <a:lnTo>
                    <a:pt x="340" y="765"/>
                  </a:lnTo>
                  <a:lnTo>
                    <a:pt x="312" y="737"/>
                  </a:lnTo>
                  <a:lnTo>
                    <a:pt x="312" y="680"/>
                  </a:lnTo>
                  <a:lnTo>
                    <a:pt x="283" y="652"/>
                  </a:lnTo>
                  <a:lnTo>
                    <a:pt x="227" y="680"/>
                  </a:lnTo>
                  <a:lnTo>
                    <a:pt x="198" y="623"/>
                  </a:lnTo>
                  <a:lnTo>
                    <a:pt x="170" y="623"/>
                  </a:lnTo>
                  <a:lnTo>
                    <a:pt x="113" y="567"/>
                  </a:lnTo>
                  <a:lnTo>
                    <a:pt x="57" y="595"/>
                  </a:lnTo>
                  <a:lnTo>
                    <a:pt x="0" y="538"/>
                  </a:lnTo>
                  <a:lnTo>
                    <a:pt x="142" y="340"/>
                  </a:lnTo>
                  <a:lnTo>
                    <a:pt x="227" y="312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83" y="170"/>
                  </a:lnTo>
                  <a:lnTo>
                    <a:pt x="340" y="227"/>
                  </a:lnTo>
                  <a:lnTo>
                    <a:pt x="567" y="0"/>
                  </a:lnTo>
                  <a:lnTo>
                    <a:pt x="737" y="141"/>
                  </a:lnTo>
                  <a:lnTo>
                    <a:pt x="1020" y="255"/>
                  </a:lnTo>
                  <a:lnTo>
                    <a:pt x="992" y="312"/>
                  </a:lnTo>
                  <a:lnTo>
                    <a:pt x="1020" y="538"/>
                  </a:lnTo>
                  <a:lnTo>
                    <a:pt x="1105" y="567"/>
                  </a:lnTo>
                  <a:lnTo>
                    <a:pt x="1020" y="850"/>
                  </a:lnTo>
                  <a:lnTo>
                    <a:pt x="1049" y="964"/>
                  </a:lnTo>
                  <a:lnTo>
                    <a:pt x="1020" y="1162"/>
                  </a:lnTo>
                  <a:lnTo>
                    <a:pt x="1049" y="1190"/>
                  </a:lnTo>
                  <a:lnTo>
                    <a:pt x="935" y="1247"/>
                  </a:lnTo>
                  <a:lnTo>
                    <a:pt x="907" y="1361"/>
                  </a:lnTo>
                  <a:lnTo>
                    <a:pt x="992" y="1332"/>
                  </a:lnTo>
                  <a:lnTo>
                    <a:pt x="1049" y="1502"/>
                  </a:lnTo>
                  <a:lnTo>
                    <a:pt x="1077" y="1616"/>
                  </a:lnTo>
                  <a:lnTo>
                    <a:pt x="992" y="17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2400" y="4571"/>
              <a:ext cx="341" cy="397"/>
            </a:xfrm>
            <a:custGeom>
              <a:avLst/>
              <a:gdLst>
                <a:gd name="T0" fmla="*/ 0 w 341"/>
                <a:gd name="T1" fmla="*/ 340 h 397"/>
                <a:gd name="T2" fmla="*/ 57 w 341"/>
                <a:gd name="T3" fmla="*/ 397 h 397"/>
                <a:gd name="T4" fmla="*/ 284 w 341"/>
                <a:gd name="T5" fmla="*/ 170 h 397"/>
                <a:gd name="T6" fmla="*/ 341 w 341"/>
                <a:gd name="T7" fmla="*/ 113 h 397"/>
                <a:gd name="T8" fmla="*/ 255 w 341"/>
                <a:gd name="T9" fmla="*/ 85 h 397"/>
                <a:gd name="T10" fmla="*/ 312 w 341"/>
                <a:gd name="T11" fmla="*/ 28 h 397"/>
                <a:gd name="T12" fmla="*/ 199 w 341"/>
                <a:gd name="T13" fmla="*/ 0 h 397"/>
                <a:gd name="T14" fmla="*/ 142 w 341"/>
                <a:gd name="T15" fmla="*/ 198 h 397"/>
                <a:gd name="T16" fmla="*/ 0 w 341"/>
                <a:gd name="T17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97">
                  <a:moveTo>
                    <a:pt x="0" y="340"/>
                  </a:moveTo>
                  <a:lnTo>
                    <a:pt x="57" y="397"/>
                  </a:lnTo>
                  <a:lnTo>
                    <a:pt x="284" y="170"/>
                  </a:lnTo>
                  <a:lnTo>
                    <a:pt x="341" y="113"/>
                  </a:lnTo>
                  <a:lnTo>
                    <a:pt x="255" y="85"/>
                  </a:lnTo>
                  <a:lnTo>
                    <a:pt x="312" y="28"/>
                  </a:lnTo>
                  <a:lnTo>
                    <a:pt x="199" y="0"/>
                  </a:lnTo>
                  <a:lnTo>
                    <a:pt x="142" y="198"/>
                  </a:lnTo>
                  <a:lnTo>
                    <a:pt x="0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2599" y="4117"/>
              <a:ext cx="652" cy="567"/>
            </a:xfrm>
            <a:custGeom>
              <a:avLst/>
              <a:gdLst>
                <a:gd name="T0" fmla="*/ 142 w 652"/>
                <a:gd name="T1" fmla="*/ 567 h 567"/>
                <a:gd name="T2" fmla="*/ 56 w 652"/>
                <a:gd name="T3" fmla="*/ 539 h 567"/>
                <a:gd name="T4" fmla="*/ 113 w 652"/>
                <a:gd name="T5" fmla="*/ 482 h 567"/>
                <a:gd name="T6" fmla="*/ 0 w 652"/>
                <a:gd name="T7" fmla="*/ 454 h 567"/>
                <a:gd name="T8" fmla="*/ 198 w 652"/>
                <a:gd name="T9" fmla="*/ 113 h 567"/>
                <a:gd name="T10" fmla="*/ 227 w 652"/>
                <a:gd name="T11" fmla="*/ 0 h 567"/>
                <a:gd name="T12" fmla="*/ 340 w 652"/>
                <a:gd name="T13" fmla="*/ 0 h 567"/>
                <a:gd name="T14" fmla="*/ 340 w 652"/>
                <a:gd name="T15" fmla="*/ 85 h 567"/>
                <a:gd name="T16" fmla="*/ 453 w 652"/>
                <a:gd name="T17" fmla="*/ 28 h 567"/>
                <a:gd name="T18" fmla="*/ 538 w 652"/>
                <a:gd name="T19" fmla="*/ 85 h 567"/>
                <a:gd name="T20" fmla="*/ 652 w 652"/>
                <a:gd name="T21" fmla="*/ 142 h 567"/>
                <a:gd name="T22" fmla="*/ 510 w 652"/>
                <a:gd name="T23" fmla="*/ 198 h 567"/>
                <a:gd name="T24" fmla="*/ 425 w 652"/>
                <a:gd name="T25" fmla="*/ 170 h 567"/>
                <a:gd name="T26" fmla="*/ 368 w 652"/>
                <a:gd name="T27" fmla="*/ 255 h 567"/>
                <a:gd name="T28" fmla="*/ 425 w 652"/>
                <a:gd name="T29" fmla="*/ 312 h 567"/>
                <a:gd name="T30" fmla="*/ 283 w 652"/>
                <a:gd name="T31" fmla="*/ 482 h 567"/>
                <a:gd name="T32" fmla="*/ 170 w 652"/>
                <a:gd name="T33" fmla="*/ 482 h 567"/>
                <a:gd name="T34" fmla="*/ 142 w 652"/>
                <a:gd name="T3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2" h="567">
                  <a:moveTo>
                    <a:pt x="142" y="567"/>
                  </a:moveTo>
                  <a:lnTo>
                    <a:pt x="56" y="539"/>
                  </a:lnTo>
                  <a:lnTo>
                    <a:pt x="113" y="482"/>
                  </a:lnTo>
                  <a:lnTo>
                    <a:pt x="0" y="454"/>
                  </a:lnTo>
                  <a:lnTo>
                    <a:pt x="198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85"/>
                  </a:lnTo>
                  <a:lnTo>
                    <a:pt x="453" y="28"/>
                  </a:lnTo>
                  <a:lnTo>
                    <a:pt x="538" y="85"/>
                  </a:lnTo>
                  <a:lnTo>
                    <a:pt x="652" y="142"/>
                  </a:lnTo>
                  <a:lnTo>
                    <a:pt x="510" y="198"/>
                  </a:lnTo>
                  <a:lnTo>
                    <a:pt x="425" y="170"/>
                  </a:lnTo>
                  <a:lnTo>
                    <a:pt x="368" y="255"/>
                  </a:lnTo>
                  <a:lnTo>
                    <a:pt x="425" y="312"/>
                  </a:lnTo>
                  <a:lnTo>
                    <a:pt x="283" y="482"/>
                  </a:lnTo>
                  <a:lnTo>
                    <a:pt x="170" y="482"/>
                  </a:lnTo>
                  <a:lnTo>
                    <a:pt x="142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2684" y="4174"/>
              <a:ext cx="652" cy="822"/>
            </a:xfrm>
            <a:custGeom>
              <a:avLst/>
              <a:gdLst>
                <a:gd name="T0" fmla="*/ 453 w 652"/>
                <a:gd name="T1" fmla="*/ 822 h 822"/>
                <a:gd name="T2" fmla="*/ 170 w 652"/>
                <a:gd name="T3" fmla="*/ 708 h 822"/>
                <a:gd name="T4" fmla="*/ 0 w 652"/>
                <a:gd name="T5" fmla="*/ 567 h 822"/>
                <a:gd name="T6" fmla="*/ 57 w 652"/>
                <a:gd name="T7" fmla="*/ 510 h 822"/>
                <a:gd name="T8" fmla="*/ 85 w 652"/>
                <a:gd name="T9" fmla="*/ 425 h 822"/>
                <a:gd name="T10" fmla="*/ 198 w 652"/>
                <a:gd name="T11" fmla="*/ 425 h 822"/>
                <a:gd name="T12" fmla="*/ 340 w 652"/>
                <a:gd name="T13" fmla="*/ 255 h 822"/>
                <a:gd name="T14" fmla="*/ 283 w 652"/>
                <a:gd name="T15" fmla="*/ 198 h 822"/>
                <a:gd name="T16" fmla="*/ 340 w 652"/>
                <a:gd name="T17" fmla="*/ 113 h 822"/>
                <a:gd name="T18" fmla="*/ 425 w 652"/>
                <a:gd name="T19" fmla="*/ 141 h 822"/>
                <a:gd name="T20" fmla="*/ 567 w 652"/>
                <a:gd name="T21" fmla="*/ 85 h 822"/>
                <a:gd name="T22" fmla="*/ 623 w 652"/>
                <a:gd name="T23" fmla="*/ 0 h 822"/>
                <a:gd name="T24" fmla="*/ 652 w 652"/>
                <a:gd name="T25" fmla="*/ 141 h 822"/>
                <a:gd name="T26" fmla="*/ 567 w 652"/>
                <a:gd name="T27" fmla="*/ 255 h 822"/>
                <a:gd name="T28" fmla="*/ 453 w 652"/>
                <a:gd name="T29" fmla="*/ 255 h 822"/>
                <a:gd name="T30" fmla="*/ 453 w 652"/>
                <a:gd name="T31" fmla="*/ 312 h 822"/>
                <a:gd name="T32" fmla="*/ 567 w 652"/>
                <a:gd name="T33" fmla="*/ 397 h 822"/>
                <a:gd name="T34" fmla="*/ 538 w 652"/>
                <a:gd name="T35" fmla="*/ 510 h 822"/>
                <a:gd name="T36" fmla="*/ 595 w 652"/>
                <a:gd name="T37" fmla="*/ 567 h 822"/>
                <a:gd name="T38" fmla="*/ 453 w 652"/>
                <a:gd name="T3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822">
                  <a:moveTo>
                    <a:pt x="453" y="822"/>
                  </a:moveTo>
                  <a:lnTo>
                    <a:pt x="170" y="708"/>
                  </a:lnTo>
                  <a:lnTo>
                    <a:pt x="0" y="567"/>
                  </a:lnTo>
                  <a:lnTo>
                    <a:pt x="57" y="510"/>
                  </a:lnTo>
                  <a:lnTo>
                    <a:pt x="85" y="425"/>
                  </a:lnTo>
                  <a:lnTo>
                    <a:pt x="198" y="425"/>
                  </a:lnTo>
                  <a:lnTo>
                    <a:pt x="340" y="255"/>
                  </a:lnTo>
                  <a:lnTo>
                    <a:pt x="283" y="198"/>
                  </a:lnTo>
                  <a:lnTo>
                    <a:pt x="340" y="113"/>
                  </a:lnTo>
                  <a:lnTo>
                    <a:pt x="425" y="141"/>
                  </a:lnTo>
                  <a:lnTo>
                    <a:pt x="567" y="85"/>
                  </a:lnTo>
                  <a:lnTo>
                    <a:pt x="623" y="0"/>
                  </a:lnTo>
                  <a:lnTo>
                    <a:pt x="652" y="141"/>
                  </a:lnTo>
                  <a:lnTo>
                    <a:pt x="567" y="255"/>
                  </a:lnTo>
                  <a:lnTo>
                    <a:pt x="453" y="255"/>
                  </a:lnTo>
                  <a:lnTo>
                    <a:pt x="453" y="312"/>
                  </a:lnTo>
                  <a:lnTo>
                    <a:pt x="567" y="397"/>
                  </a:lnTo>
                  <a:lnTo>
                    <a:pt x="538" y="510"/>
                  </a:lnTo>
                  <a:lnTo>
                    <a:pt x="595" y="567"/>
                  </a:lnTo>
                  <a:lnTo>
                    <a:pt x="453" y="8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2826" y="3607"/>
              <a:ext cx="680" cy="708"/>
            </a:xfrm>
            <a:custGeom>
              <a:avLst/>
              <a:gdLst>
                <a:gd name="T0" fmla="*/ 0 w 680"/>
                <a:gd name="T1" fmla="*/ 510 h 708"/>
                <a:gd name="T2" fmla="*/ 113 w 680"/>
                <a:gd name="T3" fmla="*/ 510 h 708"/>
                <a:gd name="T4" fmla="*/ 113 w 680"/>
                <a:gd name="T5" fmla="*/ 595 h 708"/>
                <a:gd name="T6" fmla="*/ 226 w 680"/>
                <a:gd name="T7" fmla="*/ 538 h 708"/>
                <a:gd name="T8" fmla="*/ 311 w 680"/>
                <a:gd name="T9" fmla="*/ 595 h 708"/>
                <a:gd name="T10" fmla="*/ 425 w 680"/>
                <a:gd name="T11" fmla="*/ 652 h 708"/>
                <a:gd name="T12" fmla="*/ 481 w 680"/>
                <a:gd name="T13" fmla="*/ 567 h 708"/>
                <a:gd name="T14" fmla="*/ 510 w 680"/>
                <a:gd name="T15" fmla="*/ 708 h 708"/>
                <a:gd name="T16" fmla="*/ 538 w 680"/>
                <a:gd name="T17" fmla="*/ 595 h 708"/>
                <a:gd name="T18" fmla="*/ 595 w 680"/>
                <a:gd name="T19" fmla="*/ 510 h 708"/>
                <a:gd name="T20" fmla="*/ 538 w 680"/>
                <a:gd name="T21" fmla="*/ 425 h 708"/>
                <a:gd name="T22" fmla="*/ 595 w 680"/>
                <a:gd name="T23" fmla="*/ 368 h 708"/>
                <a:gd name="T24" fmla="*/ 595 w 680"/>
                <a:gd name="T25" fmla="*/ 198 h 708"/>
                <a:gd name="T26" fmla="*/ 680 w 680"/>
                <a:gd name="T27" fmla="*/ 113 h 708"/>
                <a:gd name="T28" fmla="*/ 652 w 680"/>
                <a:gd name="T29" fmla="*/ 85 h 708"/>
                <a:gd name="T30" fmla="*/ 595 w 680"/>
                <a:gd name="T31" fmla="*/ 113 h 708"/>
                <a:gd name="T32" fmla="*/ 567 w 680"/>
                <a:gd name="T33" fmla="*/ 85 h 708"/>
                <a:gd name="T34" fmla="*/ 481 w 680"/>
                <a:gd name="T35" fmla="*/ 85 h 708"/>
                <a:gd name="T36" fmla="*/ 453 w 680"/>
                <a:gd name="T37" fmla="*/ 0 h 708"/>
                <a:gd name="T38" fmla="*/ 311 w 680"/>
                <a:gd name="T39" fmla="*/ 0 h 708"/>
                <a:gd name="T40" fmla="*/ 255 w 680"/>
                <a:gd name="T41" fmla="*/ 113 h 708"/>
                <a:gd name="T42" fmla="*/ 141 w 680"/>
                <a:gd name="T43" fmla="*/ 113 h 708"/>
                <a:gd name="T44" fmla="*/ 113 w 680"/>
                <a:gd name="T45" fmla="*/ 283 h 708"/>
                <a:gd name="T46" fmla="*/ 0 w 680"/>
                <a:gd name="T47" fmla="*/ 51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708">
                  <a:moveTo>
                    <a:pt x="0" y="510"/>
                  </a:moveTo>
                  <a:lnTo>
                    <a:pt x="113" y="510"/>
                  </a:lnTo>
                  <a:lnTo>
                    <a:pt x="113" y="595"/>
                  </a:lnTo>
                  <a:lnTo>
                    <a:pt x="226" y="538"/>
                  </a:lnTo>
                  <a:lnTo>
                    <a:pt x="311" y="595"/>
                  </a:lnTo>
                  <a:lnTo>
                    <a:pt x="425" y="652"/>
                  </a:lnTo>
                  <a:lnTo>
                    <a:pt x="481" y="567"/>
                  </a:lnTo>
                  <a:lnTo>
                    <a:pt x="510" y="708"/>
                  </a:lnTo>
                  <a:lnTo>
                    <a:pt x="538" y="595"/>
                  </a:lnTo>
                  <a:lnTo>
                    <a:pt x="595" y="510"/>
                  </a:lnTo>
                  <a:lnTo>
                    <a:pt x="538" y="425"/>
                  </a:lnTo>
                  <a:lnTo>
                    <a:pt x="595" y="368"/>
                  </a:lnTo>
                  <a:lnTo>
                    <a:pt x="595" y="198"/>
                  </a:lnTo>
                  <a:lnTo>
                    <a:pt x="680" y="113"/>
                  </a:lnTo>
                  <a:lnTo>
                    <a:pt x="652" y="85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481" y="85"/>
                  </a:lnTo>
                  <a:lnTo>
                    <a:pt x="453" y="0"/>
                  </a:lnTo>
                  <a:lnTo>
                    <a:pt x="311" y="0"/>
                  </a:lnTo>
                  <a:lnTo>
                    <a:pt x="255" y="113"/>
                  </a:lnTo>
                  <a:lnTo>
                    <a:pt x="141" y="113"/>
                  </a:lnTo>
                  <a:lnTo>
                    <a:pt x="113" y="283"/>
                  </a:lnTo>
                  <a:lnTo>
                    <a:pt x="0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2967" y="3210"/>
              <a:ext cx="596" cy="510"/>
            </a:xfrm>
            <a:custGeom>
              <a:avLst/>
              <a:gdLst>
                <a:gd name="T0" fmla="*/ 539 w 596"/>
                <a:gd name="T1" fmla="*/ 510 h 510"/>
                <a:gd name="T2" fmla="*/ 511 w 596"/>
                <a:gd name="T3" fmla="*/ 482 h 510"/>
                <a:gd name="T4" fmla="*/ 454 w 596"/>
                <a:gd name="T5" fmla="*/ 510 h 510"/>
                <a:gd name="T6" fmla="*/ 426 w 596"/>
                <a:gd name="T7" fmla="*/ 482 h 510"/>
                <a:gd name="T8" fmla="*/ 340 w 596"/>
                <a:gd name="T9" fmla="*/ 482 h 510"/>
                <a:gd name="T10" fmla="*/ 312 w 596"/>
                <a:gd name="T11" fmla="*/ 397 h 510"/>
                <a:gd name="T12" fmla="*/ 170 w 596"/>
                <a:gd name="T13" fmla="*/ 397 h 510"/>
                <a:gd name="T14" fmla="*/ 114 w 596"/>
                <a:gd name="T15" fmla="*/ 510 h 510"/>
                <a:gd name="T16" fmla="*/ 0 w 596"/>
                <a:gd name="T17" fmla="*/ 510 h 510"/>
                <a:gd name="T18" fmla="*/ 57 w 596"/>
                <a:gd name="T19" fmla="*/ 340 h 510"/>
                <a:gd name="T20" fmla="*/ 57 w 596"/>
                <a:gd name="T21" fmla="*/ 227 h 510"/>
                <a:gd name="T22" fmla="*/ 29 w 596"/>
                <a:gd name="T23" fmla="*/ 227 h 510"/>
                <a:gd name="T24" fmla="*/ 0 w 596"/>
                <a:gd name="T25" fmla="*/ 198 h 510"/>
                <a:gd name="T26" fmla="*/ 57 w 596"/>
                <a:gd name="T27" fmla="*/ 0 h 510"/>
                <a:gd name="T28" fmla="*/ 114 w 596"/>
                <a:gd name="T29" fmla="*/ 0 h 510"/>
                <a:gd name="T30" fmla="*/ 170 w 596"/>
                <a:gd name="T31" fmla="*/ 85 h 510"/>
                <a:gd name="T32" fmla="*/ 255 w 596"/>
                <a:gd name="T33" fmla="*/ 142 h 510"/>
                <a:gd name="T34" fmla="*/ 312 w 596"/>
                <a:gd name="T35" fmla="*/ 85 h 510"/>
                <a:gd name="T36" fmla="*/ 454 w 596"/>
                <a:gd name="T37" fmla="*/ 85 h 510"/>
                <a:gd name="T38" fmla="*/ 454 w 596"/>
                <a:gd name="T39" fmla="*/ 142 h 510"/>
                <a:gd name="T40" fmla="*/ 511 w 596"/>
                <a:gd name="T41" fmla="*/ 170 h 510"/>
                <a:gd name="T42" fmla="*/ 511 w 596"/>
                <a:gd name="T43" fmla="*/ 255 h 510"/>
                <a:gd name="T44" fmla="*/ 596 w 596"/>
                <a:gd name="T45" fmla="*/ 283 h 510"/>
                <a:gd name="T46" fmla="*/ 539 w 596"/>
                <a:gd name="T47" fmla="*/ 340 h 510"/>
                <a:gd name="T48" fmla="*/ 567 w 596"/>
                <a:gd name="T49" fmla="*/ 425 h 510"/>
                <a:gd name="T50" fmla="*/ 539 w 596"/>
                <a:gd name="T5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6" h="510">
                  <a:moveTo>
                    <a:pt x="539" y="510"/>
                  </a:moveTo>
                  <a:lnTo>
                    <a:pt x="511" y="482"/>
                  </a:lnTo>
                  <a:lnTo>
                    <a:pt x="454" y="510"/>
                  </a:lnTo>
                  <a:lnTo>
                    <a:pt x="426" y="482"/>
                  </a:lnTo>
                  <a:lnTo>
                    <a:pt x="340" y="482"/>
                  </a:lnTo>
                  <a:lnTo>
                    <a:pt x="312" y="397"/>
                  </a:lnTo>
                  <a:lnTo>
                    <a:pt x="170" y="39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29" y="227"/>
                  </a:lnTo>
                  <a:lnTo>
                    <a:pt x="0" y="198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70" y="85"/>
                  </a:lnTo>
                  <a:lnTo>
                    <a:pt x="255" y="142"/>
                  </a:lnTo>
                  <a:lnTo>
                    <a:pt x="312" y="85"/>
                  </a:lnTo>
                  <a:lnTo>
                    <a:pt x="454" y="85"/>
                  </a:lnTo>
                  <a:lnTo>
                    <a:pt x="454" y="142"/>
                  </a:lnTo>
                  <a:lnTo>
                    <a:pt x="511" y="170"/>
                  </a:lnTo>
                  <a:lnTo>
                    <a:pt x="511" y="255"/>
                  </a:lnTo>
                  <a:lnTo>
                    <a:pt x="596" y="283"/>
                  </a:lnTo>
                  <a:lnTo>
                    <a:pt x="539" y="340"/>
                  </a:lnTo>
                  <a:lnTo>
                    <a:pt x="567" y="425"/>
                  </a:lnTo>
                  <a:lnTo>
                    <a:pt x="539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8" name="Freeform 274"/>
            <p:cNvSpPr>
              <a:spLocks/>
            </p:cNvSpPr>
            <p:nvPr/>
          </p:nvSpPr>
          <p:spPr bwMode="auto">
            <a:xfrm>
              <a:off x="3619" y="2133"/>
              <a:ext cx="624" cy="396"/>
            </a:xfrm>
            <a:custGeom>
              <a:avLst/>
              <a:gdLst>
                <a:gd name="T0" fmla="*/ 0 w 624"/>
                <a:gd name="T1" fmla="*/ 85 h 396"/>
                <a:gd name="T2" fmla="*/ 29 w 624"/>
                <a:gd name="T3" fmla="*/ 56 h 396"/>
                <a:gd name="T4" fmla="*/ 85 w 624"/>
                <a:gd name="T5" fmla="*/ 113 h 396"/>
                <a:gd name="T6" fmla="*/ 85 w 624"/>
                <a:gd name="T7" fmla="*/ 170 h 396"/>
                <a:gd name="T8" fmla="*/ 142 w 624"/>
                <a:gd name="T9" fmla="*/ 113 h 396"/>
                <a:gd name="T10" fmla="*/ 142 w 624"/>
                <a:gd name="T11" fmla="*/ 141 h 396"/>
                <a:gd name="T12" fmla="*/ 255 w 624"/>
                <a:gd name="T13" fmla="*/ 113 h 396"/>
                <a:gd name="T14" fmla="*/ 255 w 624"/>
                <a:gd name="T15" fmla="*/ 85 h 396"/>
                <a:gd name="T16" fmla="*/ 341 w 624"/>
                <a:gd name="T17" fmla="*/ 85 h 396"/>
                <a:gd name="T18" fmla="*/ 397 w 624"/>
                <a:gd name="T19" fmla="*/ 170 h 396"/>
                <a:gd name="T20" fmla="*/ 426 w 624"/>
                <a:gd name="T21" fmla="*/ 141 h 396"/>
                <a:gd name="T22" fmla="*/ 511 w 624"/>
                <a:gd name="T23" fmla="*/ 141 h 396"/>
                <a:gd name="T24" fmla="*/ 567 w 624"/>
                <a:gd name="T25" fmla="*/ 0 h 396"/>
                <a:gd name="T26" fmla="*/ 596 w 624"/>
                <a:gd name="T27" fmla="*/ 113 h 396"/>
                <a:gd name="T28" fmla="*/ 567 w 624"/>
                <a:gd name="T29" fmla="*/ 141 h 396"/>
                <a:gd name="T30" fmla="*/ 624 w 624"/>
                <a:gd name="T31" fmla="*/ 255 h 396"/>
                <a:gd name="T32" fmla="*/ 482 w 624"/>
                <a:gd name="T33" fmla="*/ 311 h 396"/>
                <a:gd name="T34" fmla="*/ 369 w 624"/>
                <a:gd name="T35" fmla="*/ 255 h 396"/>
                <a:gd name="T36" fmla="*/ 284 w 624"/>
                <a:gd name="T37" fmla="*/ 396 h 396"/>
                <a:gd name="T38" fmla="*/ 255 w 624"/>
                <a:gd name="T39" fmla="*/ 340 h 396"/>
                <a:gd name="T40" fmla="*/ 199 w 624"/>
                <a:gd name="T41" fmla="*/ 396 h 396"/>
                <a:gd name="T42" fmla="*/ 114 w 624"/>
                <a:gd name="T43" fmla="*/ 255 h 396"/>
                <a:gd name="T44" fmla="*/ 29 w 624"/>
                <a:gd name="T45" fmla="*/ 226 h 396"/>
                <a:gd name="T46" fmla="*/ 0 w 624"/>
                <a:gd name="T47" fmla="*/ 170 h 396"/>
                <a:gd name="T48" fmla="*/ 0 w 624"/>
                <a:gd name="T49" fmla="*/ 8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96">
                  <a:moveTo>
                    <a:pt x="0" y="85"/>
                  </a:moveTo>
                  <a:lnTo>
                    <a:pt x="29" y="56"/>
                  </a:lnTo>
                  <a:lnTo>
                    <a:pt x="85" y="113"/>
                  </a:lnTo>
                  <a:lnTo>
                    <a:pt x="85" y="170"/>
                  </a:lnTo>
                  <a:lnTo>
                    <a:pt x="142" y="113"/>
                  </a:lnTo>
                  <a:lnTo>
                    <a:pt x="142" y="141"/>
                  </a:lnTo>
                  <a:lnTo>
                    <a:pt x="255" y="113"/>
                  </a:lnTo>
                  <a:lnTo>
                    <a:pt x="255" y="85"/>
                  </a:lnTo>
                  <a:lnTo>
                    <a:pt x="341" y="85"/>
                  </a:lnTo>
                  <a:lnTo>
                    <a:pt x="397" y="170"/>
                  </a:lnTo>
                  <a:lnTo>
                    <a:pt x="426" y="141"/>
                  </a:lnTo>
                  <a:lnTo>
                    <a:pt x="511" y="141"/>
                  </a:lnTo>
                  <a:lnTo>
                    <a:pt x="567" y="0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624" y="255"/>
                  </a:lnTo>
                  <a:lnTo>
                    <a:pt x="482" y="311"/>
                  </a:lnTo>
                  <a:lnTo>
                    <a:pt x="369" y="255"/>
                  </a:lnTo>
                  <a:lnTo>
                    <a:pt x="284" y="396"/>
                  </a:lnTo>
                  <a:lnTo>
                    <a:pt x="255" y="340"/>
                  </a:lnTo>
                  <a:lnTo>
                    <a:pt x="199" y="396"/>
                  </a:lnTo>
                  <a:lnTo>
                    <a:pt x="114" y="255"/>
                  </a:lnTo>
                  <a:lnTo>
                    <a:pt x="29" y="226"/>
                  </a:lnTo>
                  <a:lnTo>
                    <a:pt x="0" y="170"/>
                  </a:lnTo>
                  <a:lnTo>
                    <a:pt x="0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3279" y="2870"/>
              <a:ext cx="681" cy="623"/>
            </a:xfrm>
            <a:custGeom>
              <a:avLst/>
              <a:gdLst>
                <a:gd name="T0" fmla="*/ 284 w 681"/>
                <a:gd name="T1" fmla="*/ 623 h 623"/>
                <a:gd name="T2" fmla="*/ 199 w 681"/>
                <a:gd name="T3" fmla="*/ 595 h 623"/>
                <a:gd name="T4" fmla="*/ 199 w 681"/>
                <a:gd name="T5" fmla="*/ 510 h 623"/>
                <a:gd name="T6" fmla="*/ 142 w 681"/>
                <a:gd name="T7" fmla="*/ 482 h 623"/>
                <a:gd name="T8" fmla="*/ 142 w 681"/>
                <a:gd name="T9" fmla="*/ 425 h 623"/>
                <a:gd name="T10" fmla="*/ 0 w 681"/>
                <a:gd name="T11" fmla="*/ 425 h 623"/>
                <a:gd name="T12" fmla="*/ 114 w 681"/>
                <a:gd name="T13" fmla="*/ 340 h 623"/>
                <a:gd name="T14" fmla="*/ 85 w 681"/>
                <a:gd name="T15" fmla="*/ 312 h 623"/>
                <a:gd name="T16" fmla="*/ 85 w 681"/>
                <a:gd name="T17" fmla="*/ 170 h 623"/>
                <a:gd name="T18" fmla="*/ 114 w 681"/>
                <a:gd name="T19" fmla="*/ 0 h 623"/>
                <a:gd name="T20" fmla="*/ 199 w 681"/>
                <a:gd name="T21" fmla="*/ 56 h 623"/>
                <a:gd name="T22" fmla="*/ 397 w 681"/>
                <a:gd name="T23" fmla="*/ 56 h 623"/>
                <a:gd name="T24" fmla="*/ 425 w 681"/>
                <a:gd name="T25" fmla="*/ 141 h 623"/>
                <a:gd name="T26" fmla="*/ 539 w 681"/>
                <a:gd name="T27" fmla="*/ 198 h 623"/>
                <a:gd name="T28" fmla="*/ 539 w 681"/>
                <a:gd name="T29" fmla="*/ 283 h 623"/>
                <a:gd name="T30" fmla="*/ 595 w 681"/>
                <a:gd name="T31" fmla="*/ 312 h 623"/>
                <a:gd name="T32" fmla="*/ 624 w 681"/>
                <a:gd name="T33" fmla="*/ 283 h 623"/>
                <a:gd name="T34" fmla="*/ 681 w 681"/>
                <a:gd name="T35" fmla="*/ 340 h 623"/>
                <a:gd name="T36" fmla="*/ 624 w 681"/>
                <a:gd name="T37" fmla="*/ 453 h 623"/>
                <a:gd name="T38" fmla="*/ 510 w 681"/>
                <a:gd name="T39" fmla="*/ 397 h 623"/>
                <a:gd name="T40" fmla="*/ 425 w 681"/>
                <a:gd name="T41" fmla="*/ 425 h 623"/>
                <a:gd name="T42" fmla="*/ 284 w 681"/>
                <a:gd name="T43" fmla="*/ 567 h 623"/>
                <a:gd name="T44" fmla="*/ 284 w 681"/>
                <a:gd name="T4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23">
                  <a:moveTo>
                    <a:pt x="284" y="623"/>
                  </a:moveTo>
                  <a:lnTo>
                    <a:pt x="199" y="595"/>
                  </a:lnTo>
                  <a:lnTo>
                    <a:pt x="199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0" y="425"/>
                  </a:lnTo>
                  <a:lnTo>
                    <a:pt x="114" y="340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114" y="0"/>
                  </a:lnTo>
                  <a:lnTo>
                    <a:pt x="199" y="56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539" y="198"/>
                  </a:lnTo>
                  <a:lnTo>
                    <a:pt x="539" y="283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81" y="340"/>
                  </a:lnTo>
                  <a:lnTo>
                    <a:pt x="624" y="453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284" y="567"/>
                  </a:lnTo>
                  <a:lnTo>
                    <a:pt x="284" y="62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3081" y="1991"/>
              <a:ext cx="1190" cy="1247"/>
            </a:xfrm>
            <a:custGeom>
              <a:avLst/>
              <a:gdLst>
                <a:gd name="T0" fmla="*/ 482 w 1190"/>
                <a:gd name="T1" fmla="*/ 170 h 1247"/>
                <a:gd name="T2" fmla="*/ 397 w 1190"/>
                <a:gd name="T3" fmla="*/ 85 h 1247"/>
                <a:gd name="T4" fmla="*/ 312 w 1190"/>
                <a:gd name="T5" fmla="*/ 113 h 1247"/>
                <a:gd name="T6" fmla="*/ 283 w 1190"/>
                <a:gd name="T7" fmla="*/ 0 h 1247"/>
                <a:gd name="T8" fmla="*/ 198 w 1190"/>
                <a:gd name="T9" fmla="*/ 0 h 1247"/>
                <a:gd name="T10" fmla="*/ 113 w 1190"/>
                <a:gd name="T11" fmla="*/ 28 h 1247"/>
                <a:gd name="T12" fmla="*/ 0 w 1190"/>
                <a:gd name="T13" fmla="*/ 283 h 1247"/>
                <a:gd name="T14" fmla="*/ 28 w 1190"/>
                <a:gd name="T15" fmla="*/ 340 h 1247"/>
                <a:gd name="T16" fmla="*/ 0 w 1190"/>
                <a:gd name="T17" fmla="*/ 397 h 1247"/>
                <a:gd name="T18" fmla="*/ 85 w 1190"/>
                <a:gd name="T19" fmla="*/ 567 h 1247"/>
                <a:gd name="T20" fmla="*/ 255 w 1190"/>
                <a:gd name="T21" fmla="*/ 652 h 1247"/>
                <a:gd name="T22" fmla="*/ 226 w 1190"/>
                <a:gd name="T23" fmla="*/ 737 h 1247"/>
                <a:gd name="T24" fmla="*/ 368 w 1190"/>
                <a:gd name="T25" fmla="*/ 794 h 1247"/>
                <a:gd name="T26" fmla="*/ 312 w 1190"/>
                <a:gd name="T27" fmla="*/ 879 h 1247"/>
                <a:gd name="T28" fmla="*/ 397 w 1190"/>
                <a:gd name="T29" fmla="*/ 935 h 1247"/>
                <a:gd name="T30" fmla="*/ 595 w 1190"/>
                <a:gd name="T31" fmla="*/ 935 h 1247"/>
                <a:gd name="T32" fmla="*/ 623 w 1190"/>
                <a:gd name="T33" fmla="*/ 1020 h 1247"/>
                <a:gd name="T34" fmla="*/ 737 w 1190"/>
                <a:gd name="T35" fmla="*/ 1077 h 1247"/>
                <a:gd name="T36" fmla="*/ 737 w 1190"/>
                <a:gd name="T37" fmla="*/ 1162 h 1247"/>
                <a:gd name="T38" fmla="*/ 793 w 1190"/>
                <a:gd name="T39" fmla="*/ 1191 h 1247"/>
                <a:gd name="T40" fmla="*/ 822 w 1190"/>
                <a:gd name="T41" fmla="*/ 1162 h 1247"/>
                <a:gd name="T42" fmla="*/ 879 w 1190"/>
                <a:gd name="T43" fmla="*/ 1219 h 1247"/>
                <a:gd name="T44" fmla="*/ 1020 w 1190"/>
                <a:gd name="T45" fmla="*/ 1247 h 1247"/>
                <a:gd name="T46" fmla="*/ 1077 w 1190"/>
                <a:gd name="T47" fmla="*/ 1191 h 1247"/>
                <a:gd name="T48" fmla="*/ 1162 w 1190"/>
                <a:gd name="T49" fmla="*/ 1247 h 1247"/>
                <a:gd name="T50" fmla="*/ 1190 w 1190"/>
                <a:gd name="T51" fmla="*/ 1191 h 1247"/>
                <a:gd name="T52" fmla="*/ 1134 w 1190"/>
                <a:gd name="T53" fmla="*/ 907 h 1247"/>
                <a:gd name="T54" fmla="*/ 1162 w 1190"/>
                <a:gd name="T55" fmla="*/ 595 h 1247"/>
                <a:gd name="T56" fmla="*/ 1190 w 1190"/>
                <a:gd name="T57" fmla="*/ 482 h 1247"/>
                <a:gd name="T58" fmla="*/ 1077 w 1190"/>
                <a:gd name="T59" fmla="*/ 482 h 1247"/>
                <a:gd name="T60" fmla="*/ 1020 w 1190"/>
                <a:gd name="T61" fmla="*/ 538 h 1247"/>
                <a:gd name="T62" fmla="*/ 992 w 1190"/>
                <a:gd name="T63" fmla="*/ 652 h 1247"/>
                <a:gd name="T64" fmla="*/ 935 w 1190"/>
                <a:gd name="T65" fmla="*/ 680 h 1247"/>
                <a:gd name="T66" fmla="*/ 964 w 1190"/>
                <a:gd name="T67" fmla="*/ 737 h 1247"/>
                <a:gd name="T68" fmla="*/ 907 w 1190"/>
                <a:gd name="T69" fmla="*/ 709 h 1247"/>
                <a:gd name="T70" fmla="*/ 879 w 1190"/>
                <a:gd name="T71" fmla="*/ 765 h 1247"/>
                <a:gd name="T72" fmla="*/ 793 w 1190"/>
                <a:gd name="T73" fmla="*/ 765 h 1247"/>
                <a:gd name="T74" fmla="*/ 765 w 1190"/>
                <a:gd name="T75" fmla="*/ 737 h 1247"/>
                <a:gd name="T76" fmla="*/ 765 w 1190"/>
                <a:gd name="T77" fmla="*/ 680 h 1247"/>
                <a:gd name="T78" fmla="*/ 708 w 1190"/>
                <a:gd name="T79" fmla="*/ 680 h 1247"/>
                <a:gd name="T80" fmla="*/ 652 w 1190"/>
                <a:gd name="T81" fmla="*/ 624 h 1247"/>
                <a:gd name="T82" fmla="*/ 708 w 1190"/>
                <a:gd name="T83" fmla="*/ 595 h 1247"/>
                <a:gd name="T84" fmla="*/ 538 w 1190"/>
                <a:gd name="T85" fmla="*/ 538 h 1247"/>
                <a:gd name="T86" fmla="*/ 538 w 1190"/>
                <a:gd name="T87" fmla="*/ 595 h 1247"/>
                <a:gd name="T88" fmla="*/ 538 w 1190"/>
                <a:gd name="T89" fmla="*/ 624 h 1247"/>
                <a:gd name="T90" fmla="*/ 453 w 1190"/>
                <a:gd name="T91" fmla="*/ 652 h 1247"/>
                <a:gd name="T92" fmla="*/ 340 w 1190"/>
                <a:gd name="T93" fmla="*/ 595 h 1247"/>
                <a:gd name="T94" fmla="*/ 397 w 1190"/>
                <a:gd name="T95" fmla="*/ 567 h 1247"/>
                <a:gd name="T96" fmla="*/ 368 w 1190"/>
                <a:gd name="T97" fmla="*/ 453 h 1247"/>
                <a:gd name="T98" fmla="*/ 425 w 1190"/>
                <a:gd name="T99" fmla="*/ 453 h 1247"/>
                <a:gd name="T100" fmla="*/ 482 w 1190"/>
                <a:gd name="T101" fmla="*/ 482 h 1247"/>
                <a:gd name="T102" fmla="*/ 510 w 1190"/>
                <a:gd name="T103" fmla="*/ 312 h 1247"/>
                <a:gd name="T104" fmla="*/ 453 w 1190"/>
                <a:gd name="T105" fmla="*/ 283 h 1247"/>
                <a:gd name="T106" fmla="*/ 425 w 1190"/>
                <a:gd name="T107" fmla="*/ 312 h 1247"/>
                <a:gd name="T108" fmla="*/ 397 w 1190"/>
                <a:gd name="T109" fmla="*/ 283 h 1247"/>
                <a:gd name="T110" fmla="*/ 425 w 1190"/>
                <a:gd name="T111" fmla="*/ 198 h 1247"/>
                <a:gd name="T112" fmla="*/ 482 w 1190"/>
                <a:gd name="T113" fmla="*/ 17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90" h="1247">
                  <a:moveTo>
                    <a:pt x="482" y="170"/>
                  </a:moveTo>
                  <a:lnTo>
                    <a:pt x="397" y="85"/>
                  </a:lnTo>
                  <a:lnTo>
                    <a:pt x="312" y="113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13" y="2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0" y="397"/>
                  </a:lnTo>
                  <a:lnTo>
                    <a:pt x="85" y="567"/>
                  </a:lnTo>
                  <a:lnTo>
                    <a:pt x="255" y="652"/>
                  </a:lnTo>
                  <a:lnTo>
                    <a:pt x="226" y="737"/>
                  </a:lnTo>
                  <a:lnTo>
                    <a:pt x="368" y="794"/>
                  </a:lnTo>
                  <a:lnTo>
                    <a:pt x="312" y="879"/>
                  </a:lnTo>
                  <a:lnTo>
                    <a:pt x="397" y="935"/>
                  </a:lnTo>
                  <a:lnTo>
                    <a:pt x="595" y="935"/>
                  </a:lnTo>
                  <a:lnTo>
                    <a:pt x="623" y="1020"/>
                  </a:lnTo>
                  <a:lnTo>
                    <a:pt x="737" y="1077"/>
                  </a:lnTo>
                  <a:lnTo>
                    <a:pt x="737" y="1162"/>
                  </a:lnTo>
                  <a:lnTo>
                    <a:pt x="793" y="1191"/>
                  </a:lnTo>
                  <a:lnTo>
                    <a:pt x="822" y="1162"/>
                  </a:lnTo>
                  <a:lnTo>
                    <a:pt x="879" y="1219"/>
                  </a:lnTo>
                  <a:lnTo>
                    <a:pt x="1020" y="1247"/>
                  </a:lnTo>
                  <a:lnTo>
                    <a:pt x="1077" y="1191"/>
                  </a:lnTo>
                  <a:lnTo>
                    <a:pt x="1162" y="1247"/>
                  </a:lnTo>
                  <a:lnTo>
                    <a:pt x="1190" y="1191"/>
                  </a:lnTo>
                  <a:lnTo>
                    <a:pt x="1134" y="907"/>
                  </a:lnTo>
                  <a:lnTo>
                    <a:pt x="1162" y="595"/>
                  </a:lnTo>
                  <a:lnTo>
                    <a:pt x="1190" y="482"/>
                  </a:lnTo>
                  <a:lnTo>
                    <a:pt x="1077" y="482"/>
                  </a:lnTo>
                  <a:lnTo>
                    <a:pt x="1020" y="538"/>
                  </a:lnTo>
                  <a:lnTo>
                    <a:pt x="992" y="652"/>
                  </a:lnTo>
                  <a:lnTo>
                    <a:pt x="935" y="680"/>
                  </a:lnTo>
                  <a:lnTo>
                    <a:pt x="964" y="737"/>
                  </a:lnTo>
                  <a:lnTo>
                    <a:pt x="907" y="709"/>
                  </a:lnTo>
                  <a:lnTo>
                    <a:pt x="879" y="765"/>
                  </a:lnTo>
                  <a:lnTo>
                    <a:pt x="793" y="765"/>
                  </a:lnTo>
                  <a:lnTo>
                    <a:pt x="765" y="737"/>
                  </a:lnTo>
                  <a:lnTo>
                    <a:pt x="765" y="680"/>
                  </a:lnTo>
                  <a:lnTo>
                    <a:pt x="708" y="680"/>
                  </a:lnTo>
                  <a:lnTo>
                    <a:pt x="652" y="624"/>
                  </a:lnTo>
                  <a:lnTo>
                    <a:pt x="708" y="595"/>
                  </a:lnTo>
                  <a:lnTo>
                    <a:pt x="538" y="538"/>
                  </a:lnTo>
                  <a:lnTo>
                    <a:pt x="538" y="595"/>
                  </a:lnTo>
                  <a:lnTo>
                    <a:pt x="538" y="624"/>
                  </a:lnTo>
                  <a:lnTo>
                    <a:pt x="453" y="652"/>
                  </a:lnTo>
                  <a:lnTo>
                    <a:pt x="340" y="595"/>
                  </a:lnTo>
                  <a:lnTo>
                    <a:pt x="397" y="567"/>
                  </a:lnTo>
                  <a:lnTo>
                    <a:pt x="368" y="453"/>
                  </a:lnTo>
                  <a:lnTo>
                    <a:pt x="425" y="453"/>
                  </a:lnTo>
                  <a:lnTo>
                    <a:pt x="482" y="482"/>
                  </a:lnTo>
                  <a:lnTo>
                    <a:pt x="510" y="312"/>
                  </a:lnTo>
                  <a:lnTo>
                    <a:pt x="453" y="283"/>
                  </a:lnTo>
                  <a:lnTo>
                    <a:pt x="425" y="312"/>
                  </a:lnTo>
                  <a:lnTo>
                    <a:pt x="397" y="283"/>
                  </a:lnTo>
                  <a:lnTo>
                    <a:pt x="425" y="198"/>
                  </a:lnTo>
                  <a:lnTo>
                    <a:pt x="482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2627" y="1821"/>
              <a:ext cx="822" cy="1531"/>
            </a:xfrm>
            <a:custGeom>
              <a:avLst/>
              <a:gdLst>
                <a:gd name="T0" fmla="*/ 397 w 822"/>
                <a:gd name="T1" fmla="*/ 1389 h 1531"/>
                <a:gd name="T2" fmla="*/ 454 w 822"/>
                <a:gd name="T3" fmla="*/ 1389 h 1531"/>
                <a:gd name="T4" fmla="*/ 510 w 822"/>
                <a:gd name="T5" fmla="*/ 1474 h 1531"/>
                <a:gd name="T6" fmla="*/ 595 w 822"/>
                <a:gd name="T7" fmla="*/ 1531 h 1531"/>
                <a:gd name="T8" fmla="*/ 652 w 822"/>
                <a:gd name="T9" fmla="*/ 1474 h 1531"/>
                <a:gd name="T10" fmla="*/ 766 w 822"/>
                <a:gd name="T11" fmla="*/ 1389 h 1531"/>
                <a:gd name="T12" fmla="*/ 737 w 822"/>
                <a:gd name="T13" fmla="*/ 1361 h 1531"/>
                <a:gd name="T14" fmla="*/ 737 w 822"/>
                <a:gd name="T15" fmla="*/ 1219 h 1531"/>
                <a:gd name="T16" fmla="*/ 766 w 822"/>
                <a:gd name="T17" fmla="*/ 1049 h 1531"/>
                <a:gd name="T18" fmla="*/ 822 w 822"/>
                <a:gd name="T19" fmla="*/ 964 h 1531"/>
                <a:gd name="T20" fmla="*/ 680 w 822"/>
                <a:gd name="T21" fmla="*/ 907 h 1531"/>
                <a:gd name="T22" fmla="*/ 709 w 822"/>
                <a:gd name="T23" fmla="*/ 822 h 1531"/>
                <a:gd name="T24" fmla="*/ 539 w 822"/>
                <a:gd name="T25" fmla="*/ 737 h 1531"/>
                <a:gd name="T26" fmla="*/ 454 w 822"/>
                <a:gd name="T27" fmla="*/ 567 h 1531"/>
                <a:gd name="T28" fmla="*/ 482 w 822"/>
                <a:gd name="T29" fmla="*/ 510 h 1531"/>
                <a:gd name="T30" fmla="*/ 454 w 822"/>
                <a:gd name="T31" fmla="*/ 453 h 1531"/>
                <a:gd name="T32" fmla="*/ 567 w 822"/>
                <a:gd name="T33" fmla="*/ 198 h 1531"/>
                <a:gd name="T34" fmla="*/ 652 w 822"/>
                <a:gd name="T35" fmla="*/ 170 h 1531"/>
                <a:gd name="T36" fmla="*/ 624 w 822"/>
                <a:gd name="T37" fmla="*/ 0 h 1531"/>
                <a:gd name="T38" fmla="*/ 510 w 822"/>
                <a:gd name="T39" fmla="*/ 56 h 1531"/>
                <a:gd name="T40" fmla="*/ 425 w 822"/>
                <a:gd name="T41" fmla="*/ 141 h 1531"/>
                <a:gd name="T42" fmla="*/ 312 w 822"/>
                <a:gd name="T43" fmla="*/ 198 h 1531"/>
                <a:gd name="T44" fmla="*/ 255 w 822"/>
                <a:gd name="T45" fmla="*/ 170 h 1531"/>
                <a:gd name="T46" fmla="*/ 284 w 822"/>
                <a:gd name="T47" fmla="*/ 141 h 1531"/>
                <a:gd name="T48" fmla="*/ 199 w 822"/>
                <a:gd name="T49" fmla="*/ 113 h 1531"/>
                <a:gd name="T50" fmla="*/ 199 w 822"/>
                <a:gd name="T51" fmla="*/ 56 h 1531"/>
                <a:gd name="T52" fmla="*/ 114 w 822"/>
                <a:gd name="T53" fmla="*/ 56 h 1531"/>
                <a:gd name="T54" fmla="*/ 28 w 822"/>
                <a:gd name="T55" fmla="*/ 113 h 1531"/>
                <a:gd name="T56" fmla="*/ 28 w 822"/>
                <a:gd name="T57" fmla="*/ 283 h 1531"/>
                <a:gd name="T58" fmla="*/ 0 w 822"/>
                <a:gd name="T59" fmla="*/ 425 h 1531"/>
                <a:gd name="T60" fmla="*/ 28 w 822"/>
                <a:gd name="T61" fmla="*/ 482 h 1531"/>
                <a:gd name="T62" fmla="*/ 85 w 822"/>
                <a:gd name="T63" fmla="*/ 482 h 1531"/>
                <a:gd name="T64" fmla="*/ 142 w 822"/>
                <a:gd name="T65" fmla="*/ 425 h 1531"/>
                <a:gd name="T66" fmla="*/ 199 w 822"/>
                <a:gd name="T67" fmla="*/ 425 h 1531"/>
                <a:gd name="T68" fmla="*/ 255 w 822"/>
                <a:gd name="T69" fmla="*/ 510 h 1531"/>
                <a:gd name="T70" fmla="*/ 227 w 822"/>
                <a:gd name="T71" fmla="*/ 765 h 1531"/>
                <a:gd name="T72" fmla="*/ 199 w 822"/>
                <a:gd name="T73" fmla="*/ 794 h 1531"/>
                <a:gd name="T74" fmla="*/ 227 w 822"/>
                <a:gd name="T75" fmla="*/ 964 h 1531"/>
                <a:gd name="T76" fmla="*/ 255 w 822"/>
                <a:gd name="T77" fmla="*/ 935 h 1531"/>
                <a:gd name="T78" fmla="*/ 312 w 822"/>
                <a:gd name="T79" fmla="*/ 1077 h 1531"/>
                <a:gd name="T80" fmla="*/ 312 w 822"/>
                <a:gd name="T81" fmla="*/ 1162 h 1531"/>
                <a:gd name="T82" fmla="*/ 397 w 822"/>
                <a:gd name="T83" fmla="*/ 1219 h 1531"/>
                <a:gd name="T84" fmla="*/ 397 w 822"/>
                <a:gd name="T85" fmla="*/ 138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1531">
                  <a:moveTo>
                    <a:pt x="397" y="1389"/>
                  </a:moveTo>
                  <a:lnTo>
                    <a:pt x="454" y="1389"/>
                  </a:lnTo>
                  <a:lnTo>
                    <a:pt x="510" y="1474"/>
                  </a:lnTo>
                  <a:lnTo>
                    <a:pt x="595" y="1531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737" y="1361"/>
                  </a:lnTo>
                  <a:lnTo>
                    <a:pt x="737" y="1219"/>
                  </a:lnTo>
                  <a:lnTo>
                    <a:pt x="766" y="1049"/>
                  </a:lnTo>
                  <a:lnTo>
                    <a:pt x="822" y="964"/>
                  </a:lnTo>
                  <a:lnTo>
                    <a:pt x="680" y="907"/>
                  </a:lnTo>
                  <a:lnTo>
                    <a:pt x="709" y="822"/>
                  </a:lnTo>
                  <a:lnTo>
                    <a:pt x="539" y="737"/>
                  </a:lnTo>
                  <a:lnTo>
                    <a:pt x="454" y="567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24" y="0"/>
                  </a:lnTo>
                  <a:lnTo>
                    <a:pt x="510" y="56"/>
                  </a:lnTo>
                  <a:lnTo>
                    <a:pt x="425" y="141"/>
                  </a:lnTo>
                  <a:lnTo>
                    <a:pt x="312" y="198"/>
                  </a:lnTo>
                  <a:lnTo>
                    <a:pt x="255" y="170"/>
                  </a:lnTo>
                  <a:lnTo>
                    <a:pt x="284" y="141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14" y="56"/>
                  </a:lnTo>
                  <a:lnTo>
                    <a:pt x="28" y="113"/>
                  </a:lnTo>
                  <a:lnTo>
                    <a:pt x="28" y="283"/>
                  </a:lnTo>
                  <a:lnTo>
                    <a:pt x="0" y="425"/>
                  </a:lnTo>
                  <a:lnTo>
                    <a:pt x="28" y="482"/>
                  </a:lnTo>
                  <a:lnTo>
                    <a:pt x="85" y="482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5" y="510"/>
                  </a:lnTo>
                  <a:lnTo>
                    <a:pt x="227" y="765"/>
                  </a:lnTo>
                  <a:lnTo>
                    <a:pt x="199" y="794"/>
                  </a:lnTo>
                  <a:lnTo>
                    <a:pt x="227" y="964"/>
                  </a:lnTo>
                  <a:lnTo>
                    <a:pt x="255" y="935"/>
                  </a:lnTo>
                  <a:lnTo>
                    <a:pt x="312" y="1077"/>
                  </a:lnTo>
                  <a:lnTo>
                    <a:pt x="312" y="1162"/>
                  </a:lnTo>
                  <a:lnTo>
                    <a:pt x="397" y="1219"/>
                  </a:lnTo>
                  <a:lnTo>
                    <a:pt x="397" y="138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2741" y="573"/>
              <a:ext cx="2012" cy="1446"/>
            </a:xfrm>
            <a:custGeom>
              <a:avLst/>
              <a:gdLst>
                <a:gd name="T0" fmla="*/ 85 w 2012"/>
                <a:gd name="T1" fmla="*/ 1304 h 1446"/>
                <a:gd name="T2" fmla="*/ 170 w 2012"/>
                <a:gd name="T3" fmla="*/ 1389 h 1446"/>
                <a:gd name="T4" fmla="*/ 198 w 2012"/>
                <a:gd name="T5" fmla="*/ 1446 h 1446"/>
                <a:gd name="T6" fmla="*/ 396 w 2012"/>
                <a:gd name="T7" fmla="*/ 1304 h 1446"/>
                <a:gd name="T8" fmla="*/ 425 w 2012"/>
                <a:gd name="T9" fmla="*/ 1248 h 1446"/>
                <a:gd name="T10" fmla="*/ 453 w 2012"/>
                <a:gd name="T11" fmla="*/ 1106 h 1446"/>
                <a:gd name="T12" fmla="*/ 538 w 2012"/>
                <a:gd name="T13" fmla="*/ 1134 h 1446"/>
                <a:gd name="T14" fmla="*/ 737 w 2012"/>
                <a:gd name="T15" fmla="*/ 993 h 1446"/>
                <a:gd name="T16" fmla="*/ 878 w 2012"/>
                <a:gd name="T17" fmla="*/ 964 h 1446"/>
                <a:gd name="T18" fmla="*/ 1048 w 2012"/>
                <a:gd name="T19" fmla="*/ 908 h 1446"/>
                <a:gd name="T20" fmla="*/ 1133 w 2012"/>
                <a:gd name="T21" fmla="*/ 851 h 1446"/>
                <a:gd name="T22" fmla="*/ 1190 w 2012"/>
                <a:gd name="T23" fmla="*/ 709 h 1446"/>
                <a:gd name="T24" fmla="*/ 1190 w 2012"/>
                <a:gd name="T25" fmla="*/ 624 h 1446"/>
                <a:gd name="T26" fmla="*/ 1133 w 2012"/>
                <a:gd name="T27" fmla="*/ 482 h 1446"/>
                <a:gd name="T28" fmla="*/ 1417 w 2012"/>
                <a:gd name="T29" fmla="*/ 369 h 1446"/>
                <a:gd name="T30" fmla="*/ 1530 w 2012"/>
                <a:gd name="T31" fmla="*/ 426 h 1446"/>
                <a:gd name="T32" fmla="*/ 1615 w 2012"/>
                <a:gd name="T33" fmla="*/ 369 h 1446"/>
                <a:gd name="T34" fmla="*/ 1700 w 2012"/>
                <a:gd name="T35" fmla="*/ 426 h 1446"/>
                <a:gd name="T36" fmla="*/ 1786 w 2012"/>
                <a:gd name="T37" fmla="*/ 312 h 1446"/>
                <a:gd name="T38" fmla="*/ 1871 w 2012"/>
                <a:gd name="T39" fmla="*/ 312 h 1446"/>
                <a:gd name="T40" fmla="*/ 1956 w 2012"/>
                <a:gd name="T41" fmla="*/ 255 h 1446"/>
                <a:gd name="T42" fmla="*/ 1814 w 2012"/>
                <a:gd name="T43" fmla="*/ 142 h 1446"/>
                <a:gd name="T44" fmla="*/ 1842 w 2012"/>
                <a:gd name="T45" fmla="*/ 57 h 1446"/>
                <a:gd name="T46" fmla="*/ 1700 w 2012"/>
                <a:gd name="T47" fmla="*/ 85 h 1446"/>
                <a:gd name="T48" fmla="*/ 1587 w 2012"/>
                <a:gd name="T49" fmla="*/ 57 h 1446"/>
                <a:gd name="T50" fmla="*/ 1389 w 2012"/>
                <a:gd name="T51" fmla="*/ 170 h 1446"/>
                <a:gd name="T52" fmla="*/ 1162 w 2012"/>
                <a:gd name="T53" fmla="*/ 284 h 1446"/>
                <a:gd name="T54" fmla="*/ 992 w 2012"/>
                <a:gd name="T55" fmla="*/ 369 h 1446"/>
                <a:gd name="T56" fmla="*/ 850 w 2012"/>
                <a:gd name="T57" fmla="*/ 312 h 1446"/>
                <a:gd name="T58" fmla="*/ 737 w 2012"/>
                <a:gd name="T59" fmla="*/ 312 h 1446"/>
                <a:gd name="T60" fmla="*/ 566 w 2012"/>
                <a:gd name="T61" fmla="*/ 397 h 1446"/>
                <a:gd name="T62" fmla="*/ 226 w 2012"/>
                <a:gd name="T63" fmla="*/ 567 h 1446"/>
                <a:gd name="T64" fmla="*/ 226 w 2012"/>
                <a:gd name="T65" fmla="*/ 652 h 1446"/>
                <a:gd name="T66" fmla="*/ 170 w 2012"/>
                <a:gd name="T67" fmla="*/ 681 h 1446"/>
                <a:gd name="T68" fmla="*/ 113 w 2012"/>
                <a:gd name="T69" fmla="*/ 879 h 1446"/>
                <a:gd name="T70" fmla="*/ 56 w 2012"/>
                <a:gd name="T71" fmla="*/ 1163 h 1446"/>
                <a:gd name="T72" fmla="*/ 0 w 2012"/>
                <a:gd name="T73" fmla="*/ 1219 h 1446"/>
                <a:gd name="T74" fmla="*/ 0 w 2012"/>
                <a:gd name="T75" fmla="*/ 130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12" h="1446">
                  <a:moveTo>
                    <a:pt x="0" y="1304"/>
                  </a:moveTo>
                  <a:lnTo>
                    <a:pt x="85" y="1304"/>
                  </a:lnTo>
                  <a:lnTo>
                    <a:pt x="85" y="1361"/>
                  </a:lnTo>
                  <a:lnTo>
                    <a:pt x="170" y="1389"/>
                  </a:lnTo>
                  <a:lnTo>
                    <a:pt x="141" y="1418"/>
                  </a:lnTo>
                  <a:lnTo>
                    <a:pt x="198" y="1446"/>
                  </a:lnTo>
                  <a:lnTo>
                    <a:pt x="311" y="1389"/>
                  </a:lnTo>
                  <a:lnTo>
                    <a:pt x="396" y="1304"/>
                  </a:lnTo>
                  <a:lnTo>
                    <a:pt x="368" y="1248"/>
                  </a:lnTo>
                  <a:lnTo>
                    <a:pt x="425" y="1248"/>
                  </a:lnTo>
                  <a:lnTo>
                    <a:pt x="481" y="1134"/>
                  </a:lnTo>
                  <a:lnTo>
                    <a:pt x="453" y="1106"/>
                  </a:lnTo>
                  <a:lnTo>
                    <a:pt x="510" y="1078"/>
                  </a:lnTo>
                  <a:lnTo>
                    <a:pt x="538" y="1134"/>
                  </a:lnTo>
                  <a:lnTo>
                    <a:pt x="595" y="1163"/>
                  </a:lnTo>
                  <a:lnTo>
                    <a:pt x="737" y="993"/>
                  </a:lnTo>
                  <a:lnTo>
                    <a:pt x="793" y="1021"/>
                  </a:lnTo>
                  <a:lnTo>
                    <a:pt x="878" y="964"/>
                  </a:lnTo>
                  <a:lnTo>
                    <a:pt x="963" y="993"/>
                  </a:lnTo>
                  <a:lnTo>
                    <a:pt x="1048" y="908"/>
                  </a:lnTo>
                  <a:lnTo>
                    <a:pt x="1133" y="908"/>
                  </a:lnTo>
                  <a:lnTo>
                    <a:pt x="1133" y="851"/>
                  </a:lnTo>
                  <a:lnTo>
                    <a:pt x="1105" y="822"/>
                  </a:lnTo>
                  <a:lnTo>
                    <a:pt x="1190" y="709"/>
                  </a:lnTo>
                  <a:lnTo>
                    <a:pt x="1162" y="681"/>
                  </a:lnTo>
                  <a:lnTo>
                    <a:pt x="1190" y="624"/>
                  </a:lnTo>
                  <a:lnTo>
                    <a:pt x="1162" y="596"/>
                  </a:lnTo>
                  <a:lnTo>
                    <a:pt x="1133" y="482"/>
                  </a:lnTo>
                  <a:lnTo>
                    <a:pt x="1275" y="369"/>
                  </a:lnTo>
                  <a:lnTo>
                    <a:pt x="1417" y="369"/>
                  </a:lnTo>
                  <a:lnTo>
                    <a:pt x="1502" y="454"/>
                  </a:lnTo>
                  <a:lnTo>
                    <a:pt x="1530" y="426"/>
                  </a:lnTo>
                  <a:lnTo>
                    <a:pt x="1530" y="369"/>
                  </a:lnTo>
                  <a:lnTo>
                    <a:pt x="1615" y="369"/>
                  </a:lnTo>
                  <a:lnTo>
                    <a:pt x="1644" y="397"/>
                  </a:lnTo>
                  <a:lnTo>
                    <a:pt x="1700" y="426"/>
                  </a:lnTo>
                  <a:lnTo>
                    <a:pt x="1700" y="369"/>
                  </a:lnTo>
                  <a:lnTo>
                    <a:pt x="1786" y="312"/>
                  </a:lnTo>
                  <a:lnTo>
                    <a:pt x="1842" y="341"/>
                  </a:lnTo>
                  <a:lnTo>
                    <a:pt x="1871" y="312"/>
                  </a:lnTo>
                  <a:lnTo>
                    <a:pt x="1899" y="312"/>
                  </a:lnTo>
                  <a:lnTo>
                    <a:pt x="1956" y="255"/>
                  </a:lnTo>
                  <a:lnTo>
                    <a:pt x="2012" y="227"/>
                  </a:lnTo>
                  <a:lnTo>
                    <a:pt x="1814" y="142"/>
                  </a:lnTo>
                  <a:lnTo>
                    <a:pt x="1814" y="85"/>
                  </a:lnTo>
                  <a:lnTo>
                    <a:pt x="1842" y="57"/>
                  </a:lnTo>
                  <a:lnTo>
                    <a:pt x="1786" y="29"/>
                  </a:lnTo>
                  <a:lnTo>
                    <a:pt x="1700" y="85"/>
                  </a:lnTo>
                  <a:lnTo>
                    <a:pt x="1644" y="0"/>
                  </a:lnTo>
                  <a:lnTo>
                    <a:pt x="1587" y="57"/>
                  </a:lnTo>
                  <a:lnTo>
                    <a:pt x="1474" y="85"/>
                  </a:lnTo>
                  <a:lnTo>
                    <a:pt x="1389" y="170"/>
                  </a:lnTo>
                  <a:lnTo>
                    <a:pt x="1332" y="170"/>
                  </a:lnTo>
                  <a:lnTo>
                    <a:pt x="1162" y="284"/>
                  </a:lnTo>
                  <a:lnTo>
                    <a:pt x="1105" y="284"/>
                  </a:lnTo>
                  <a:lnTo>
                    <a:pt x="992" y="369"/>
                  </a:lnTo>
                  <a:lnTo>
                    <a:pt x="907" y="369"/>
                  </a:lnTo>
                  <a:lnTo>
                    <a:pt x="850" y="312"/>
                  </a:lnTo>
                  <a:lnTo>
                    <a:pt x="822" y="341"/>
                  </a:lnTo>
                  <a:lnTo>
                    <a:pt x="737" y="312"/>
                  </a:lnTo>
                  <a:lnTo>
                    <a:pt x="623" y="341"/>
                  </a:lnTo>
                  <a:lnTo>
                    <a:pt x="566" y="397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255" y="624"/>
                  </a:lnTo>
                  <a:lnTo>
                    <a:pt x="226" y="652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113" y="737"/>
                  </a:lnTo>
                  <a:lnTo>
                    <a:pt x="113" y="879"/>
                  </a:lnTo>
                  <a:lnTo>
                    <a:pt x="141" y="908"/>
                  </a:lnTo>
                  <a:lnTo>
                    <a:pt x="56" y="1163"/>
                  </a:lnTo>
                  <a:lnTo>
                    <a:pt x="28" y="1163"/>
                  </a:lnTo>
                  <a:lnTo>
                    <a:pt x="0" y="1219"/>
                  </a:lnTo>
                  <a:lnTo>
                    <a:pt x="56" y="1248"/>
                  </a:lnTo>
                  <a:lnTo>
                    <a:pt x="0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4385" y="205"/>
              <a:ext cx="1162" cy="935"/>
            </a:xfrm>
            <a:custGeom>
              <a:avLst/>
              <a:gdLst>
                <a:gd name="T0" fmla="*/ 0 w 1162"/>
                <a:gd name="T1" fmla="*/ 368 h 935"/>
                <a:gd name="T2" fmla="*/ 56 w 1162"/>
                <a:gd name="T3" fmla="*/ 453 h 935"/>
                <a:gd name="T4" fmla="*/ 142 w 1162"/>
                <a:gd name="T5" fmla="*/ 397 h 935"/>
                <a:gd name="T6" fmla="*/ 198 w 1162"/>
                <a:gd name="T7" fmla="*/ 425 h 935"/>
                <a:gd name="T8" fmla="*/ 170 w 1162"/>
                <a:gd name="T9" fmla="*/ 453 h 935"/>
                <a:gd name="T10" fmla="*/ 170 w 1162"/>
                <a:gd name="T11" fmla="*/ 510 h 935"/>
                <a:gd name="T12" fmla="*/ 368 w 1162"/>
                <a:gd name="T13" fmla="*/ 595 h 935"/>
                <a:gd name="T14" fmla="*/ 312 w 1162"/>
                <a:gd name="T15" fmla="*/ 623 h 935"/>
                <a:gd name="T16" fmla="*/ 255 w 1162"/>
                <a:gd name="T17" fmla="*/ 680 h 935"/>
                <a:gd name="T18" fmla="*/ 227 w 1162"/>
                <a:gd name="T19" fmla="*/ 680 h 935"/>
                <a:gd name="T20" fmla="*/ 198 w 1162"/>
                <a:gd name="T21" fmla="*/ 709 h 935"/>
                <a:gd name="T22" fmla="*/ 198 w 1162"/>
                <a:gd name="T23" fmla="*/ 765 h 935"/>
                <a:gd name="T24" fmla="*/ 255 w 1162"/>
                <a:gd name="T25" fmla="*/ 794 h 935"/>
                <a:gd name="T26" fmla="*/ 255 w 1162"/>
                <a:gd name="T27" fmla="*/ 850 h 935"/>
                <a:gd name="T28" fmla="*/ 283 w 1162"/>
                <a:gd name="T29" fmla="*/ 879 h 935"/>
                <a:gd name="T30" fmla="*/ 255 w 1162"/>
                <a:gd name="T31" fmla="*/ 935 h 935"/>
                <a:gd name="T32" fmla="*/ 510 w 1162"/>
                <a:gd name="T33" fmla="*/ 850 h 935"/>
                <a:gd name="T34" fmla="*/ 567 w 1162"/>
                <a:gd name="T35" fmla="*/ 879 h 935"/>
                <a:gd name="T36" fmla="*/ 623 w 1162"/>
                <a:gd name="T37" fmla="*/ 822 h 935"/>
                <a:gd name="T38" fmla="*/ 623 w 1162"/>
                <a:gd name="T39" fmla="*/ 652 h 935"/>
                <a:gd name="T40" fmla="*/ 709 w 1162"/>
                <a:gd name="T41" fmla="*/ 538 h 935"/>
                <a:gd name="T42" fmla="*/ 850 w 1162"/>
                <a:gd name="T43" fmla="*/ 482 h 935"/>
                <a:gd name="T44" fmla="*/ 1020 w 1162"/>
                <a:gd name="T45" fmla="*/ 510 h 935"/>
                <a:gd name="T46" fmla="*/ 1162 w 1162"/>
                <a:gd name="T47" fmla="*/ 425 h 935"/>
                <a:gd name="T48" fmla="*/ 1077 w 1162"/>
                <a:gd name="T49" fmla="*/ 255 h 935"/>
                <a:gd name="T50" fmla="*/ 1134 w 1162"/>
                <a:gd name="T51" fmla="*/ 198 h 935"/>
                <a:gd name="T52" fmla="*/ 1077 w 1162"/>
                <a:gd name="T53" fmla="*/ 113 h 935"/>
                <a:gd name="T54" fmla="*/ 1020 w 1162"/>
                <a:gd name="T55" fmla="*/ 85 h 935"/>
                <a:gd name="T56" fmla="*/ 992 w 1162"/>
                <a:gd name="T57" fmla="*/ 28 h 935"/>
                <a:gd name="T58" fmla="*/ 822 w 1162"/>
                <a:gd name="T59" fmla="*/ 28 h 935"/>
                <a:gd name="T60" fmla="*/ 765 w 1162"/>
                <a:gd name="T61" fmla="*/ 0 h 935"/>
                <a:gd name="T62" fmla="*/ 425 w 1162"/>
                <a:gd name="T63" fmla="*/ 170 h 935"/>
                <a:gd name="T64" fmla="*/ 340 w 1162"/>
                <a:gd name="T65" fmla="*/ 170 h 935"/>
                <a:gd name="T66" fmla="*/ 85 w 1162"/>
                <a:gd name="T67" fmla="*/ 255 h 935"/>
                <a:gd name="T68" fmla="*/ 0 w 1162"/>
                <a:gd name="T69" fmla="*/ 36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2" h="935">
                  <a:moveTo>
                    <a:pt x="0" y="368"/>
                  </a:moveTo>
                  <a:lnTo>
                    <a:pt x="56" y="453"/>
                  </a:lnTo>
                  <a:lnTo>
                    <a:pt x="142" y="397"/>
                  </a:lnTo>
                  <a:lnTo>
                    <a:pt x="198" y="425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368" y="595"/>
                  </a:lnTo>
                  <a:lnTo>
                    <a:pt x="312" y="623"/>
                  </a:lnTo>
                  <a:lnTo>
                    <a:pt x="255" y="680"/>
                  </a:lnTo>
                  <a:lnTo>
                    <a:pt x="227" y="680"/>
                  </a:lnTo>
                  <a:lnTo>
                    <a:pt x="198" y="709"/>
                  </a:lnTo>
                  <a:lnTo>
                    <a:pt x="198" y="765"/>
                  </a:lnTo>
                  <a:lnTo>
                    <a:pt x="255" y="794"/>
                  </a:lnTo>
                  <a:lnTo>
                    <a:pt x="255" y="850"/>
                  </a:lnTo>
                  <a:lnTo>
                    <a:pt x="283" y="879"/>
                  </a:lnTo>
                  <a:lnTo>
                    <a:pt x="255" y="935"/>
                  </a:lnTo>
                  <a:lnTo>
                    <a:pt x="510" y="850"/>
                  </a:lnTo>
                  <a:lnTo>
                    <a:pt x="567" y="879"/>
                  </a:lnTo>
                  <a:lnTo>
                    <a:pt x="623" y="822"/>
                  </a:lnTo>
                  <a:lnTo>
                    <a:pt x="623" y="652"/>
                  </a:lnTo>
                  <a:lnTo>
                    <a:pt x="709" y="538"/>
                  </a:lnTo>
                  <a:lnTo>
                    <a:pt x="850" y="482"/>
                  </a:lnTo>
                  <a:lnTo>
                    <a:pt x="1020" y="510"/>
                  </a:lnTo>
                  <a:lnTo>
                    <a:pt x="1162" y="425"/>
                  </a:lnTo>
                  <a:lnTo>
                    <a:pt x="1077" y="255"/>
                  </a:lnTo>
                  <a:lnTo>
                    <a:pt x="1134" y="198"/>
                  </a:lnTo>
                  <a:lnTo>
                    <a:pt x="1077" y="113"/>
                  </a:lnTo>
                  <a:lnTo>
                    <a:pt x="1020" y="85"/>
                  </a:lnTo>
                  <a:lnTo>
                    <a:pt x="992" y="28"/>
                  </a:lnTo>
                  <a:lnTo>
                    <a:pt x="822" y="28"/>
                  </a:lnTo>
                  <a:lnTo>
                    <a:pt x="765" y="0"/>
                  </a:lnTo>
                  <a:lnTo>
                    <a:pt x="425" y="170"/>
                  </a:lnTo>
                  <a:lnTo>
                    <a:pt x="340" y="170"/>
                  </a:lnTo>
                  <a:lnTo>
                    <a:pt x="85" y="255"/>
                  </a:lnTo>
                  <a:lnTo>
                    <a:pt x="0" y="36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3109" y="1395"/>
              <a:ext cx="1219" cy="766"/>
            </a:xfrm>
            <a:custGeom>
              <a:avLst/>
              <a:gdLst>
                <a:gd name="T0" fmla="*/ 454 w 1219"/>
                <a:gd name="T1" fmla="*/ 766 h 766"/>
                <a:gd name="T2" fmla="*/ 539 w 1219"/>
                <a:gd name="T3" fmla="*/ 624 h 766"/>
                <a:gd name="T4" fmla="*/ 510 w 1219"/>
                <a:gd name="T5" fmla="*/ 539 h 766"/>
                <a:gd name="T6" fmla="*/ 595 w 1219"/>
                <a:gd name="T7" fmla="*/ 567 h 766"/>
                <a:gd name="T8" fmla="*/ 624 w 1219"/>
                <a:gd name="T9" fmla="*/ 511 h 766"/>
                <a:gd name="T10" fmla="*/ 539 w 1219"/>
                <a:gd name="T11" fmla="*/ 482 h 766"/>
                <a:gd name="T12" fmla="*/ 595 w 1219"/>
                <a:gd name="T13" fmla="*/ 482 h 766"/>
                <a:gd name="T14" fmla="*/ 624 w 1219"/>
                <a:gd name="T15" fmla="*/ 454 h 766"/>
                <a:gd name="T16" fmla="*/ 595 w 1219"/>
                <a:gd name="T17" fmla="*/ 397 h 766"/>
                <a:gd name="T18" fmla="*/ 652 w 1219"/>
                <a:gd name="T19" fmla="*/ 426 h 766"/>
                <a:gd name="T20" fmla="*/ 737 w 1219"/>
                <a:gd name="T21" fmla="*/ 369 h 766"/>
                <a:gd name="T22" fmla="*/ 794 w 1219"/>
                <a:gd name="T23" fmla="*/ 397 h 766"/>
                <a:gd name="T24" fmla="*/ 680 w 1219"/>
                <a:gd name="T25" fmla="*/ 454 h 766"/>
                <a:gd name="T26" fmla="*/ 765 w 1219"/>
                <a:gd name="T27" fmla="*/ 596 h 766"/>
                <a:gd name="T28" fmla="*/ 851 w 1219"/>
                <a:gd name="T29" fmla="*/ 596 h 766"/>
                <a:gd name="T30" fmla="*/ 907 w 1219"/>
                <a:gd name="T31" fmla="*/ 681 h 766"/>
                <a:gd name="T32" fmla="*/ 1021 w 1219"/>
                <a:gd name="T33" fmla="*/ 653 h 766"/>
                <a:gd name="T34" fmla="*/ 1077 w 1219"/>
                <a:gd name="T35" fmla="*/ 596 h 766"/>
                <a:gd name="T36" fmla="*/ 1021 w 1219"/>
                <a:gd name="T37" fmla="*/ 567 h 766"/>
                <a:gd name="T38" fmla="*/ 1219 w 1219"/>
                <a:gd name="T39" fmla="*/ 454 h 766"/>
                <a:gd name="T40" fmla="*/ 1191 w 1219"/>
                <a:gd name="T41" fmla="*/ 397 h 766"/>
                <a:gd name="T42" fmla="*/ 1219 w 1219"/>
                <a:gd name="T43" fmla="*/ 312 h 766"/>
                <a:gd name="T44" fmla="*/ 1134 w 1219"/>
                <a:gd name="T45" fmla="*/ 256 h 766"/>
                <a:gd name="T46" fmla="*/ 1106 w 1219"/>
                <a:gd name="T47" fmla="*/ 312 h 766"/>
                <a:gd name="T48" fmla="*/ 964 w 1219"/>
                <a:gd name="T49" fmla="*/ 312 h 766"/>
                <a:gd name="T50" fmla="*/ 964 w 1219"/>
                <a:gd name="T51" fmla="*/ 227 h 766"/>
                <a:gd name="T52" fmla="*/ 907 w 1219"/>
                <a:gd name="T53" fmla="*/ 284 h 766"/>
                <a:gd name="T54" fmla="*/ 907 w 1219"/>
                <a:gd name="T55" fmla="*/ 227 h 766"/>
                <a:gd name="T56" fmla="*/ 879 w 1219"/>
                <a:gd name="T57" fmla="*/ 142 h 766"/>
                <a:gd name="T58" fmla="*/ 907 w 1219"/>
                <a:gd name="T59" fmla="*/ 114 h 766"/>
                <a:gd name="T60" fmla="*/ 879 w 1219"/>
                <a:gd name="T61" fmla="*/ 0 h 766"/>
                <a:gd name="T62" fmla="*/ 765 w 1219"/>
                <a:gd name="T63" fmla="*/ 86 h 766"/>
                <a:gd name="T64" fmla="*/ 680 w 1219"/>
                <a:gd name="T65" fmla="*/ 86 h 766"/>
                <a:gd name="T66" fmla="*/ 595 w 1219"/>
                <a:gd name="T67" fmla="*/ 171 h 766"/>
                <a:gd name="T68" fmla="*/ 510 w 1219"/>
                <a:gd name="T69" fmla="*/ 142 h 766"/>
                <a:gd name="T70" fmla="*/ 425 w 1219"/>
                <a:gd name="T71" fmla="*/ 199 h 766"/>
                <a:gd name="T72" fmla="*/ 369 w 1219"/>
                <a:gd name="T73" fmla="*/ 171 h 766"/>
                <a:gd name="T74" fmla="*/ 227 w 1219"/>
                <a:gd name="T75" fmla="*/ 341 h 766"/>
                <a:gd name="T76" fmla="*/ 170 w 1219"/>
                <a:gd name="T77" fmla="*/ 312 h 766"/>
                <a:gd name="T78" fmla="*/ 142 w 1219"/>
                <a:gd name="T79" fmla="*/ 256 h 766"/>
                <a:gd name="T80" fmla="*/ 85 w 1219"/>
                <a:gd name="T81" fmla="*/ 284 h 766"/>
                <a:gd name="T82" fmla="*/ 113 w 1219"/>
                <a:gd name="T83" fmla="*/ 312 h 766"/>
                <a:gd name="T84" fmla="*/ 57 w 1219"/>
                <a:gd name="T85" fmla="*/ 426 h 766"/>
                <a:gd name="T86" fmla="*/ 0 w 1219"/>
                <a:gd name="T87" fmla="*/ 426 h 766"/>
                <a:gd name="T88" fmla="*/ 28 w 1219"/>
                <a:gd name="T89" fmla="*/ 482 h 766"/>
                <a:gd name="T90" fmla="*/ 142 w 1219"/>
                <a:gd name="T91" fmla="*/ 426 h 766"/>
                <a:gd name="T92" fmla="*/ 170 w 1219"/>
                <a:gd name="T93" fmla="*/ 596 h 766"/>
                <a:gd name="T94" fmla="*/ 255 w 1219"/>
                <a:gd name="T95" fmla="*/ 596 h 766"/>
                <a:gd name="T96" fmla="*/ 284 w 1219"/>
                <a:gd name="T97" fmla="*/ 709 h 766"/>
                <a:gd name="T98" fmla="*/ 369 w 1219"/>
                <a:gd name="T99" fmla="*/ 681 h 766"/>
                <a:gd name="T100" fmla="*/ 454 w 1219"/>
                <a:gd name="T10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766">
                  <a:moveTo>
                    <a:pt x="454" y="766"/>
                  </a:moveTo>
                  <a:lnTo>
                    <a:pt x="539" y="624"/>
                  </a:lnTo>
                  <a:lnTo>
                    <a:pt x="510" y="539"/>
                  </a:lnTo>
                  <a:lnTo>
                    <a:pt x="595" y="567"/>
                  </a:lnTo>
                  <a:lnTo>
                    <a:pt x="624" y="511"/>
                  </a:lnTo>
                  <a:lnTo>
                    <a:pt x="539" y="482"/>
                  </a:lnTo>
                  <a:lnTo>
                    <a:pt x="595" y="482"/>
                  </a:lnTo>
                  <a:lnTo>
                    <a:pt x="624" y="454"/>
                  </a:lnTo>
                  <a:lnTo>
                    <a:pt x="595" y="397"/>
                  </a:lnTo>
                  <a:lnTo>
                    <a:pt x="652" y="426"/>
                  </a:lnTo>
                  <a:lnTo>
                    <a:pt x="737" y="369"/>
                  </a:lnTo>
                  <a:lnTo>
                    <a:pt x="794" y="397"/>
                  </a:lnTo>
                  <a:lnTo>
                    <a:pt x="680" y="454"/>
                  </a:lnTo>
                  <a:lnTo>
                    <a:pt x="765" y="596"/>
                  </a:lnTo>
                  <a:lnTo>
                    <a:pt x="851" y="596"/>
                  </a:lnTo>
                  <a:lnTo>
                    <a:pt x="907" y="681"/>
                  </a:lnTo>
                  <a:lnTo>
                    <a:pt x="1021" y="653"/>
                  </a:lnTo>
                  <a:lnTo>
                    <a:pt x="1077" y="596"/>
                  </a:lnTo>
                  <a:lnTo>
                    <a:pt x="1021" y="567"/>
                  </a:lnTo>
                  <a:lnTo>
                    <a:pt x="1219" y="454"/>
                  </a:lnTo>
                  <a:lnTo>
                    <a:pt x="1191" y="397"/>
                  </a:lnTo>
                  <a:lnTo>
                    <a:pt x="1219" y="312"/>
                  </a:lnTo>
                  <a:lnTo>
                    <a:pt x="1134" y="256"/>
                  </a:lnTo>
                  <a:lnTo>
                    <a:pt x="1106" y="312"/>
                  </a:lnTo>
                  <a:lnTo>
                    <a:pt x="964" y="312"/>
                  </a:lnTo>
                  <a:lnTo>
                    <a:pt x="964" y="227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879" y="142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765" y="86"/>
                  </a:lnTo>
                  <a:lnTo>
                    <a:pt x="680" y="86"/>
                  </a:lnTo>
                  <a:lnTo>
                    <a:pt x="595" y="171"/>
                  </a:lnTo>
                  <a:lnTo>
                    <a:pt x="510" y="142"/>
                  </a:lnTo>
                  <a:lnTo>
                    <a:pt x="425" y="199"/>
                  </a:lnTo>
                  <a:lnTo>
                    <a:pt x="369" y="171"/>
                  </a:lnTo>
                  <a:lnTo>
                    <a:pt x="227" y="341"/>
                  </a:lnTo>
                  <a:lnTo>
                    <a:pt x="170" y="312"/>
                  </a:lnTo>
                  <a:lnTo>
                    <a:pt x="142" y="256"/>
                  </a:lnTo>
                  <a:lnTo>
                    <a:pt x="85" y="284"/>
                  </a:lnTo>
                  <a:lnTo>
                    <a:pt x="113" y="312"/>
                  </a:lnTo>
                  <a:lnTo>
                    <a:pt x="57" y="426"/>
                  </a:lnTo>
                  <a:lnTo>
                    <a:pt x="0" y="426"/>
                  </a:lnTo>
                  <a:lnTo>
                    <a:pt x="28" y="482"/>
                  </a:lnTo>
                  <a:lnTo>
                    <a:pt x="142" y="426"/>
                  </a:lnTo>
                  <a:lnTo>
                    <a:pt x="170" y="596"/>
                  </a:lnTo>
                  <a:lnTo>
                    <a:pt x="255" y="596"/>
                  </a:lnTo>
                  <a:lnTo>
                    <a:pt x="284" y="709"/>
                  </a:lnTo>
                  <a:lnTo>
                    <a:pt x="369" y="681"/>
                  </a:lnTo>
                  <a:lnTo>
                    <a:pt x="454" y="76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3846" y="885"/>
              <a:ext cx="1304" cy="822"/>
            </a:xfrm>
            <a:custGeom>
              <a:avLst/>
              <a:gdLst>
                <a:gd name="T0" fmla="*/ 482 w 1304"/>
                <a:gd name="T1" fmla="*/ 822 h 822"/>
                <a:gd name="T2" fmla="*/ 397 w 1304"/>
                <a:gd name="T3" fmla="*/ 766 h 822"/>
                <a:gd name="T4" fmla="*/ 369 w 1304"/>
                <a:gd name="T5" fmla="*/ 822 h 822"/>
                <a:gd name="T6" fmla="*/ 227 w 1304"/>
                <a:gd name="T7" fmla="*/ 822 h 822"/>
                <a:gd name="T8" fmla="*/ 227 w 1304"/>
                <a:gd name="T9" fmla="*/ 737 h 822"/>
                <a:gd name="T10" fmla="*/ 170 w 1304"/>
                <a:gd name="T11" fmla="*/ 794 h 822"/>
                <a:gd name="T12" fmla="*/ 170 w 1304"/>
                <a:gd name="T13" fmla="*/ 737 h 822"/>
                <a:gd name="T14" fmla="*/ 142 w 1304"/>
                <a:gd name="T15" fmla="*/ 652 h 822"/>
                <a:gd name="T16" fmla="*/ 170 w 1304"/>
                <a:gd name="T17" fmla="*/ 624 h 822"/>
                <a:gd name="T18" fmla="*/ 142 w 1304"/>
                <a:gd name="T19" fmla="*/ 510 h 822"/>
                <a:gd name="T20" fmla="*/ 28 w 1304"/>
                <a:gd name="T21" fmla="*/ 596 h 822"/>
                <a:gd name="T22" fmla="*/ 28 w 1304"/>
                <a:gd name="T23" fmla="*/ 539 h 822"/>
                <a:gd name="T24" fmla="*/ 0 w 1304"/>
                <a:gd name="T25" fmla="*/ 510 h 822"/>
                <a:gd name="T26" fmla="*/ 85 w 1304"/>
                <a:gd name="T27" fmla="*/ 397 h 822"/>
                <a:gd name="T28" fmla="*/ 57 w 1304"/>
                <a:gd name="T29" fmla="*/ 369 h 822"/>
                <a:gd name="T30" fmla="*/ 85 w 1304"/>
                <a:gd name="T31" fmla="*/ 312 h 822"/>
                <a:gd name="T32" fmla="*/ 57 w 1304"/>
                <a:gd name="T33" fmla="*/ 284 h 822"/>
                <a:gd name="T34" fmla="*/ 28 w 1304"/>
                <a:gd name="T35" fmla="*/ 170 h 822"/>
                <a:gd name="T36" fmla="*/ 170 w 1304"/>
                <a:gd name="T37" fmla="*/ 57 h 822"/>
                <a:gd name="T38" fmla="*/ 312 w 1304"/>
                <a:gd name="T39" fmla="*/ 57 h 822"/>
                <a:gd name="T40" fmla="*/ 397 w 1304"/>
                <a:gd name="T41" fmla="*/ 142 h 822"/>
                <a:gd name="T42" fmla="*/ 425 w 1304"/>
                <a:gd name="T43" fmla="*/ 114 h 822"/>
                <a:gd name="T44" fmla="*/ 425 w 1304"/>
                <a:gd name="T45" fmla="*/ 57 h 822"/>
                <a:gd name="T46" fmla="*/ 510 w 1304"/>
                <a:gd name="T47" fmla="*/ 57 h 822"/>
                <a:gd name="T48" fmla="*/ 539 w 1304"/>
                <a:gd name="T49" fmla="*/ 85 h 822"/>
                <a:gd name="T50" fmla="*/ 595 w 1304"/>
                <a:gd name="T51" fmla="*/ 114 h 822"/>
                <a:gd name="T52" fmla="*/ 595 w 1304"/>
                <a:gd name="T53" fmla="*/ 57 h 822"/>
                <a:gd name="T54" fmla="*/ 681 w 1304"/>
                <a:gd name="T55" fmla="*/ 0 h 822"/>
                <a:gd name="T56" fmla="*/ 737 w 1304"/>
                <a:gd name="T57" fmla="*/ 29 h 822"/>
                <a:gd name="T58" fmla="*/ 737 w 1304"/>
                <a:gd name="T59" fmla="*/ 85 h 822"/>
                <a:gd name="T60" fmla="*/ 794 w 1304"/>
                <a:gd name="T61" fmla="*/ 114 h 822"/>
                <a:gd name="T62" fmla="*/ 794 w 1304"/>
                <a:gd name="T63" fmla="*/ 170 h 822"/>
                <a:gd name="T64" fmla="*/ 822 w 1304"/>
                <a:gd name="T65" fmla="*/ 199 h 822"/>
                <a:gd name="T66" fmla="*/ 794 w 1304"/>
                <a:gd name="T67" fmla="*/ 255 h 822"/>
                <a:gd name="T68" fmla="*/ 1049 w 1304"/>
                <a:gd name="T69" fmla="*/ 170 h 822"/>
                <a:gd name="T70" fmla="*/ 1106 w 1304"/>
                <a:gd name="T71" fmla="*/ 199 h 822"/>
                <a:gd name="T72" fmla="*/ 1162 w 1304"/>
                <a:gd name="T73" fmla="*/ 142 h 822"/>
                <a:gd name="T74" fmla="*/ 1219 w 1304"/>
                <a:gd name="T75" fmla="*/ 255 h 822"/>
                <a:gd name="T76" fmla="*/ 1276 w 1304"/>
                <a:gd name="T77" fmla="*/ 227 h 822"/>
                <a:gd name="T78" fmla="*/ 1276 w 1304"/>
                <a:gd name="T79" fmla="*/ 340 h 822"/>
                <a:gd name="T80" fmla="*/ 1304 w 1304"/>
                <a:gd name="T81" fmla="*/ 369 h 822"/>
                <a:gd name="T82" fmla="*/ 1219 w 1304"/>
                <a:gd name="T83" fmla="*/ 567 h 822"/>
                <a:gd name="T84" fmla="*/ 1049 w 1304"/>
                <a:gd name="T85" fmla="*/ 567 h 822"/>
                <a:gd name="T86" fmla="*/ 851 w 1304"/>
                <a:gd name="T87" fmla="*/ 539 h 822"/>
                <a:gd name="T88" fmla="*/ 652 w 1304"/>
                <a:gd name="T89" fmla="*/ 652 h 822"/>
                <a:gd name="T90" fmla="*/ 567 w 1304"/>
                <a:gd name="T91" fmla="*/ 709 h 822"/>
                <a:gd name="T92" fmla="*/ 539 w 1304"/>
                <a:gd name="T93" fmla="*/ 794 h 822"/>
                <a:gd name="T94" fmla="*/ 482 w 1304"/>
                <a:gd name="T9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04" h="822">
                  <a:moveTo>
                    <a:pt x="482" y="822"/>
                  </a:moveTo>
                  <a:lnTo>
                    <a:pt x="397" y="766"/>
                  </a:lnTo>
                  <a:lnTo>
                    <a:pt x="369" y="822"/>
                  </a:lnTo>
                  <a:lnTo>
                    <a:pt x="227" y="822"/>
                  </a:lnTo>
                  <a:lnTo>
                    <a:pt x="227" y="737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42" y="652"/>
                  </a:lnTo>
                  <a:lnTo>
                    <a:pt x="170" y="624"/>
                  </a:lnTo>
                  <a:lnTo>
                    <a:pt x="142" y="510"/>
                  </a:lnTo>
                  <a:lnTo>
                    <a:pt x="28" y="596"/>
                  </a:lnTo>
                  <a:lnTo>
                    <a:pt x="28" y="539"/>
                  </a:lnTo>
                  <a:lnTo>
                    <a:pt x="0" y="510"/>
                  </a:lnTo>
                  <a:lnTo>
                    <a:pt x="85" y="397"/>
                  </a:lnTo>
                  <a:lnTo>
                    <a:pt x="57" y="369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8" y="170"/>
                  </a:lnTo>
                  <a:lnTo>
                    <a:pt x="170" y="57"/>
                  </a:lnTo>
                  <a:lnTo>
                    <a:pt x="312" y="57"/>
                  </a:lnTo>
                  <a:lnTo>
                    <a:pt x="397" y="142"/>
                  </a:lnTo>
                  <a:lnTo>
                    <a:pt x="425" y="114"/>
                  </a:lnTo>
                  <a:lnTo>
                    <a:pt x="425" y="57"/>
                  </a:lnTo>
                  <a:lnTo>
                    <a:pt x="510" y="57"/>
                  </a:lnTo>
                  <a:lnTo>
                    <a:pt x="539" y="85"/>
                  </a:lnTo>
                  <a:lnTo>
                    <a:pt x="595" y="114"/>
                  </a:lnTo>
                  <a:lnTo>
                    <a:pt x="595" y="57"/>
                  </a:lnTo>
                  <a:lnTo>
                    <a:pt x="681" y="0"/>
                  </a:lnTo>
                  <a:lnTo>
                    <a:pt x="737" y="29"/>
                  </a:lnTo>
                  <a:lnTo>
                    <a:pt x="737" y="85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22" y="199"/>
                  </a:lnTo>
                  <a:lnTo>
                    <a:pt x="794" y="255"/>
                  </a:lnTo>
                  <a:lnTo>
                    <a:pt x="1049" y="170"/>
                  </a:lnTo>
                  <a:lnTo>
                    <a:pt x="1106" y="199"/>
                  </a:lnTo>
                  <a:lnTo>
                    <a:pt x="1162" y="142"/>
                  </a:lnTo>
                  <a:lnTo>
                    <a:pt x="1219" y="255"/>
                  </a:lnTo>
                  <a:lnTo>
                    <a:pt x="1276" y="227"/>
                  </a:lnTo>
                  <a:lnTo>
                    <a:pt x="1276" y="340"/>
                  </a:lnTo>
                  <a:lnTo>
                    <a:pt x="1304" y="369"/>
                  </a:lnTo>
                  <a:lnTo>
                    <a:pt x="1219" y="567"/>
                  </a:lnTo>
                  <a:lnTo>
                    <a:pt x="1049" y="567"/>
                  </a:lnTo>
                  <a:lnTo>
                    <a:pt x="851" y="539"/>
                  </a:lnTo>
                  <a:lnTo>
                    <a:pt x="652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482" y="8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E53ABE2-17DC-43BA-8EF2-7DB74A2473CE}"/>
              </a:ext>
            </a:extLst>
          </p:cNvPr>
          <p:cNvSpPr txBox="1"/>
          <p:nvPr/>
        </p:nvSpPr>
        <p:spPr>
          <a:xfrm>
            <a:off x="149629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石川県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AE2B07A-7FC7-4E8B-BB67-1C47E41B2DC8}"/>
              </a:ext>
            </a:extLst>
          </p:cNvPr>
          <p:cNvSpPr txBox="1"/>
          <p:nvPr/>
        </p:nvSpPr>
        <p:spPr>
          <a:xfrm>
            <a:off x="114351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CD254DD2-C8DE-46CF-AACD-D63F7E6CBEAB}"/>
              </a:ext>
            </a:extLst>
          </p:cNvPr>
          <p:cNvCxnSpPr/>
          <p:nvPr/>
        </p:nvCxnSpPr>
        <p:spPr>
          <a:xfrm>
            <a:off x="141240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95276F7C-A6FB-491E-8B9E-F5A52F380BFE}"/>
              </a:ext>
            </a:extLst>
          </p:cNvPr>
          <p:cNvGrpSpPr/>
          <p:nvPr/>
        </p:nvGrpSpPr>
        <p:grpSpPr>
          <a:xfrm>
            <a:off x="3486718" y="15672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50A947F0-3C7C-43A9-8C87-9E562B0AA8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輪島市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EE9041AF-0EDC-406C-BBC8-D04B088C71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F21492CF-B6B9-4404-8E49-D41A4FF98D4F}"/>
              </a:ext>
            </a:extLst>
          </p:cNvPr>
          <p:cNvGrpSpPr/>
          <p:nvPr/>
        </p:nvGrpSpPr>
        <p:grpSpPr>
          <a:xfrm>
            <a:off x="4632766" y="15672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FCAD5116-6C50-4CF7-B0EE-A540288367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能登町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B980F38D-5841-4CBD-9C9A-1A4E6B5F42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93CF6C4E-5866-48F7-940C-AD43883F0713}"/>
              </a:ext>
            </a:extLst>
          </p:cNvPr>
          <p:cNvGrpSpPr/>
          <p:nvPr/>
        </p:nvGrpSpPr>
        <p:grpSpPr>
          <a:xfrm>
            <a:off x="5254558" y="7991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590E87F3-6A23-4CBD-BF54-4986F5B3CA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珠洲市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CAB6D8C5-13D1-4364-BA85-CC3ACC3E86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BC7F603-A7C4-4CEF-BBE3-FC5948611C03}"/>
              </a:ext>
            </a:extLst>
          </p:cNvPr>
          <p:cNvGrpSpPr/>
          <p:nvPr/>
        </p:nvGrpSpPr>
        <p:grpSpPr>
          <a:xfrm>
            <a:off x="3864670" y="21768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58C51D37-D3EB-4585-AD63-9B01579A40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穴水町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70473FDF-F9C8-4C95-9241-6395790E46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C9043C4E-EB13-452F-82BD-BFE5D3FFC2A3}"/>
              </a:ext>
            </a:extLst>
          </p:cNvPr>
          <p:cNvGrpSpPr/>
          <p:nvPr/>
        </p:nvGrpSpPr>
        <p:grpSpPr>
          <a:xfrm>
            <a:off x="3072190" y="28352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64AAFD46-4FF7-4243-A613-2C61429B37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志賀町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9D1E110A-37D0-4E71-A8E9-2A9C6293CF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100FF93A-B1D8-4013-BA91-03D7C17E0C50}"/>
              </a:ext>
            </a:extLst>
          </p:cNvPr>
          <p:cNvGrpSpPr/>
          <p:nvPr/>
        </p:nvGrpSpPr>
        <p:grpSpPr>
          <a:xfrm>
            <a:off x="4023166" y="32741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1F5AD0A1-1B22-494C-9876-9832BB39A77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七尾市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103AE56B-4F37-433D-B5FF-0636728FF4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AE1D4E01-6EBB-4CF5-8F9B-FA2FE22DEBEA}"/>
              </a:ext>
            </a:extLst>
          </p:cNvPr>
          <p:cNvGrpSpPr/>
          <p:nvPr/>
        </p:nvGrpSpPr>
        <p:grpSpPr>
          <a:xfrm>
            <a:off x="2913694" y="805337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9B1FB07C-FFBB-4CF3-822A-8386C401F4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白山市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59279D47-D840-45F9-BC08-1882CFC054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E4346F76-1B47-463E-9349-DE58E1CF26DA}"/>
              </a:ext>
            </a:extLst>
          </p:cNvPr>
          <p:cNvGrpSpPr/>
          <p:nvPr/>
        </p:nvGrpSpPr>
        <p:grpSpPr>
          <a:xfrm>
            <a:off x="1865182" y="77363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DFCAED56-FBB6-4CF0-86F7-A9E1BFB606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39C3EC48-42E2-4DEA-B5AF-010C4A096B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594D6B71-85A5-4766-B413-41561C577364}"/>
              </a:ext>
            </a:extLst>
          </p:cNvPr>
          <p:cNvGrpSpPr/>
          <p:nvPr/>
        </p:nvGrpSpPr>
        <p:grpSpPr>
          <a:xfrm>
            <a:off x="1072702" y="79314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B3E0C449-0FF7-46B6-9DAC-3A75D95F39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加賀市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F2367E9C-29CF-4434-9F19-B44F969B410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C5CD652B-EEED-46E4-AD4B-3905EC980754}"/>
              </a:ext>
            </a:extLst>
          </p:cNvPr>
          <p:cNvGrpSpPr/>
          <p:nvPr/>
        </p:nvGrpSpPr>
        <p:grpSpPr>
          <a:xfrm>
            <a:off x="1792030" y="71267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36E626C1-E8CA-4FE1-8A36-FE75788889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能美市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8A96A56C-54DE-4A20-AFE6-A13AE56F15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1D006208-F67C-4D4D-9ECD-56DC42F30B90}"/>
              </a:ext>
            </a:extLst>
          </p:cNvPr>
          <p:cNvGrpSpPr/>
          <p:nvPr/>
        </p:nvGrpSpPr>
        <p:grpSpPr>
          <a:xfrm>
            <a:off x="1792030" y="66512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C74DD080-28C9-4768-ADF7-FCE8D3DE59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川北町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E4E394DF-1CD9-40F2-8353-1BD23BD42B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4FFA83A6-E7D1-4CF3-BE5C-36E518FEB886}"/>
              </a:ext>
            </a:extLst>
          </p:cNvPr>
          <p:cNvGrpSpPr/>
          <p:nvPr/>
        </p:nvGrpSpPr>
        <p:grpSpPr>
          <a:xfrm>
            <a:off x="2255326" y="61758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CE28756A-FBD9-440F-BE43-AC3AE454E4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野々市市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D27D099A-9DB8-43F7-BA3E-3738862FE4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9A81D3E0-3851-4E70-8AAC-D8C4D7C7E5C6}"/>
              </a:ext>
            </a:extLst>
          </p:cNvPr>
          <p:cNvGrpSpPr/>
          <p:nvPr/>
        </p:nvGrpSpPr>
        <p:grpSpPr>
          <a:xfrm>
            <a:off x="2999038" y="66512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328ED200-E197-4EAA-B655-27C39E65EE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金沢市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A7ACF3F9-EC6D-493E-92D2-6A7790422C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7523C242-7786-4189-A614-E9AFE28C4AA7}"/>
              </a:ext>
            </a:extLst>
          </p:cNvPr>
          <p:cNvGrpSpPr/>
          <p:nvPr/>
        </p:nvGrpSpPr>
        <p:grpSpPr>
          <a:xfrm>
            <a:off x="3924106" y="37465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F3EF6B8E-27B2-4B07-873D-D8D8A1C943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中能登町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8D0E22BB-DC61-4726-8ABA-F4AD55C6EA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D000D1EC-97D8-4A81-8304-F66D4B88F29F}"/>
              </a:ext>
            </a:extLst>
          </p:cNvPr>
          <p:cNvGrpSpPr/>
          <p:nvPr/>
        </p:nvGrpSpPr>
        <p:grpSpPr>
          <a:xfrm>
            <a:off x="3154486" y="40132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D2FCAA85-76D9-467C-83AA-9D50AA4A1E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羽咋市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61FD8390-B19A-4046-B4C2-69B595AE95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A5DF255D-E031-4D0F-AC50-78586EA09537}"/>
              </a:ext>
            </a:extLst>
          </p:cNvPr>
          <p:cNvGrpSpPr/>
          <p:nvPr/>
        </p:nvGrpSpPr>
        <p:grpSpPr>
          <a:xfrm>
            <a:off x="3154486" y="45695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907B415E-3D67-425D-BE35-4B7D442A48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宝達志水町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0664C893-48CF-4BD4-87D2-4C5D943ABB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D2D31EE4-664B-4ABC-9404-BCBEA5B56586}"/>
              </a:ext>
            </a:extLst>
          </p:cNvPr>
          <p:cNvGrpSpPr/>
          <p:nvPr/>
        </p:nvGrpSpPr>
        <p:grpSpPr>
          <a:xfrm>
            <a:off x="3329746" y="56292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D1CC0F9C-6532-4A65-9F8E-B5F546618F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津幡町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0ECC741C-67B4-4B5F-9145-ED985DD0A0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F697530A-ABF8-4147-9FE1-5A586BA964DA}"/>
              </a:ext>
            </a:extLst>
          </p:cNvPr>
          <p:cNvGrpSpPr/>
          <p:nvPr/>
        </p:nvGrpSpPr>
        <p:grpSpPr>
          <a:xfrm>
            <a:off x="2560126" y="56292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1BDC32F6-2AB2-4050-BE94-929E9A19F2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内灘町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13C0C2E7-EE09-4284-BAD2-DBAA814B0D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0B235DA0-D81D-4F1D-A221-9735CCCCF7D6}"/>
              </a:ext>
            </a:extLst>
          </p:cNvPr>
          <p:cNvGrpSpPr/>
          <p:nvPr/>
        </p:nvGrpSpPr>
        <p:grpSpPr>
          <a:xfrm>
            <a:off x="2872546" y="51105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745C0AFB-2C4F-4455-A214-BFDED60119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かほく市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EF1C4127-D727-487D-B565-249E465E5A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5429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47" name="Group 287"/>
          <p:cNvGrpSpPr>
            <a:grpSpLocks/>
          </p:cNvGrpSpPr>
          <p:nvPr/>
        </p:nvGrpSpPr>
        <p:grpSpPr bwMode="auto">
          <a:xfrm>
            <a:off x="921885" y="645206"/>
            <a:ext cx="5336269" cy="8743725"/>
            <a:chOff x="813" y="233"/>
            <a:chExt cx="4706" cy="7711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1833" y="5733"/>
              <a:ext cx="511" cy="113"/>
            </a:xfrm>
            <a:custGeom>
              <a:avLst/>
              <a:gdLst>
                <a:gd name="T0" fmla="*/ 0 w 511"/>
                <a:gd name="T1" fmla="*/ 113 h 113"/>
                <a:gd name="T2" fmla="*/ 511 w 511"/>
                <a:gd name="T3" fmla="*/ 113 h 113"/>
                <a:gd name="T4" fmla="*/ 511 w 511"/>
                <a:gd name="T5" fmla="*/ 57 h 113"/>
                <a:gd name="T6" fmla="*/ 340 w 511"/>
                <a:gd name="T7" fmla="*/ 57 h 113"/>
                <a:gd name="T8" fmla="*/ 340 w 511"/>
                <a:gd name="T9" fmla="*/ 0 h 113"/>
                <a:gd name="T10" fmla="*/ 227 w 511"/>
                <a:gd name="T11" fmla="*/ 0 h 113"/>
                <a:gd name="T12" fmla="*/ 57 w 511"/>
                <a:gd name="T13" fmla="*/ 0 h 113"/>
                <a:gd name="T14" fmla="*/ 57 w 511"/>
                <a:gd name="T15" fmla="*/ 57 h 113"/>
                <a:gd name="T16" fmla="*/ 0 w 511"/>
                <a:gd name="T17" fmla="*/ 57 h 113"/>
                <a:gd name="T18" fmla="*/ 0 w 511"/>
                <a:gd name="T1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1" h="113">
                  <a:moveTo>
                    <a:pt x="0" y="113"/>
                  </a:moveTo>
                  <a:lnTo>
                    <a:pt x="511" y="113"/>
                  </a:lnTo>
                  <a:lnTo>
                    <a:pt x="511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1606" y="5790"/>
              <a:ext cx="851" cy="397"/>
            </a:xfrm>
            <a:custGeom>
              <a:avLst/>
              <a:gdLst>
                <a:gd name="T0" fmla="*/ 794 w 851"/>
                <a:gd name="T1" fmla="*/ 56 h 397"/>
                <a:gd name="T2" fmla="*/ 227 w 851"/>
                <a:gd name="T3" fmla="*/ 56 h 397"/>
                <a:gd name="T4" fmla="*/ 227 w 851"/>
                <a:gd name="T5" fmla="*/ 0 h 397"/>
                <a:gd name="T6" fmla="*/ 114 w 851"/>
                <a:gd name="T7" fmla="*/ 0 h 397"/>
                <a:gd name="T8" fmla="*/ 114 w 851"/>
                <a:gd name="T9" fmla="*/ 56 h 397"/>
                <a:gd name="T10" fmla="*/ 57 w 851"/>
                <a:gd name="T11" fmla="*/ 56 h 397"/>
                <a:gd name="T12" fmla="*/ 57 w 851"/>
                <a:gd name="T13" fmla="*/ 113 h 397"/>
                <a:gd name="T14" fmla="*/ 0 w 851"/>
                <a:gd name="T15" fmla="*/ 113 h 397"/>
                <a:gd name="T16" fmla="*/ 0 w 851"/>
                <a:gd name="T17" fmla="*/ 227 h 397"/>
                <a:gd name="T18" fmla="*/ 114 w 851"/>
                <a:gd name="T19" fmla="*/ 227 h 397"/>
                <a:gd name="T20" fmla="*/ 114 w 851"/>
                <a:gd name="T21" fmla="*/ 170 h 397"/>
                <a:gd name="T22" fmla="*/ 227 w 851"/>
                <a:gd name="T23" fmla="*/ 170 h 397"/>
                <a:gd name="T24" fmla="*/ 227 w 851"/>
                <a:gd name="T25" fmla="*/ 283 h 397"/>
                <a:gd name="T26" fmla="*/ 341 w 851"/>
                <a:gd name="T27" fmla="*/ 283 h 397"/>
                <a:gd name="T28" fmla="*/ 341 w 851"/>
                <a:gd name="T29" fmla="*/ 227 h 397"/>
                <a:gd name="T30" fmla="*/ 454 w 851"/>
                <a:gd name="T31" fmla="*/ 227 h 397"/>
                <a:gd name="T32" fmla="*/ 454 w 851"/>
                <a:gd name="T33" fmla="*/ 283 h 397"/>
                <a:gd name="T34" fmla="*/ 454 w 851"/>
                <a:gd name="T35" fmla="*/ 340 h 397"/>
                <a:gd name="T36" fmla="*/ 511 w 851"/>
                <a:gd name="T37" fmla="*/ 340 h 397"/>
                <a:gd name="T38" fmla="*/ 511 w 851"/>
                <a:gd name="T39" fmla="*/ 397 h 397"/>
                <a:gd name="T40" fmla="*/ 738 w 851"/>
                <a:gd name="T41" fmla="*/ 397 h 397"/>
                <a:gd name="T42" fmla="*/ 738 w 851"/>
                <a:gd name="T43" fmla="*/ 340 h 397"/>
                <a:gd name="T44" fmla="*/ 794 w 851"/>
                <a:gd name="T45" fmla="*/ 340 h 397"/>
                <a:gd name="T46" fmla="*/ 794 w 851"/>
                <a:gd name="T47" fmla="*/ 283 h 397"/>
                <a:gd name="T48" fmla="*/ 851 w 851"/>
                <a:gd name="T49" fmla="*/ 283 h 397"/>
                <a:gd name="T50" fmla="*/ 851 w 851"/>
                <a:gd name="T51" fmla="*/ 113 h 397"/>
                <a:gd name="T52" fmla="*/ 794 w 851"/>
                <a:gd name="T53" fmla="*/ 113 h 397"/>
                <a:gd name="T54" fmla="*/ 794 w 851"/>
                <a:gd name="T55" fmla="*/ 5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1" h="397">
                  <a:moveTo>
                    <a:pt x="794" y="56"/>
                  </a:move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738" y="397"/>
                  </a:lnTo>
                  <a:lnTo>
                    <a:pt x="738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2287" y="5336"/>
              <a:ext cx="170" cy="340"/>
            </a:xfrm>
            <a:custGeom>
              <a:avLst/>
              <a:gdLst>
                <a:gd name="T0" fmla="*/ 0 w 170"/>
                <a:gd name="T1" fmla="*/ 57 h 340"/>
                <a:gd name="T2" fmla="*/ 0 w 170"/>
                <a:gd name="T3" fmla="*/ 340 h 340"/>
                <a:gd name="T4" fmla="*/ 113 w 170"/>
                <a:gd name="T5" fmla="*/ 340 h 340"/>
                <a:gd name="T6" fmla="*/ 113 w 170"/>
                <a:gd name="T7" fmla="*/ 170 h 340"/>
                <a:gd name="T8" fmla="*/ 170 w 170"/>
                <a:gd name="T9" fmla="*/ 170 h 340"/>
                <a:gd name="T10" fmla="*/ 170 w 170"/>
                <a:gd name="T11" fmla="*/ 57 h 340"/>
                <a:gd name="T12" fmla="*/ 57 w 170"/>
                <a:gd name="T13" fmla="*/ 57 h 340"/>
                <a:gd name="T14" fmla="*/ 57 w 170"/>
                <a:gd name="T15" fmla="*/ 0 h 340"/>
                <a:gd name="T16" fmla="*/ 0 w 170"/>
                <a:gd name="T17" fmla="*/ 0 h 340"/>
                <a:gd name="T18" fmla="*/ 0 w 170"/>
                <a:gd name="T1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340">
                  <a:moveTo>
                    <a:pt x="0" y="57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777" y="5279"/>
              <a:ext cx="1587" cy="2665"/>
            </a:xfrm>
            <a:custGeom>
              <a:avLst/>
              <a:gdLst>
                <a:gd name="T0" fmla="*/ 0 w 1587"/>
                <a:gd name="T1" fmla="*/ 454 h 2665"/>
                <a:gd name="T2" fmla="*/ 56 w 1587"/>
                <a:gd name="T3" fmla="*/ 397 h 2665"/>
                <a:gd name="T4" fmla="*/ 113 w 1587"/>
                <a:gd name="T5" fmla="*/ 341 h 2665"/>
                <a:gd name="T6" fmla="*/ 170 w 1587"/>
                <a:gd name="T7" fmla="*/ 284 h 2665"/>
                <a:gd name="T8" fmla="*/ 226 w 1587"/>
                <a:gd name="T9" fmla="*/ 227 h 2665"/>
                <a:gd name="T10" fmla="*/ 283 w 1587"/>
                <a:gd name="T11" fmla="*/ 171 h 2665"/>
                <a:gd name="T12" fmla="*/ 340 w 1587"/>
                <a:gd name="T13" fmla="*/ 57 h 2665"/>
                <a:gd name="T14" fmla="*/ 453 w 1587"/>
                <a:gd name="T15" fmla="*/ 0 h 2665"/>
                <a:gd name="T16" fmla="*/ 510 w 1587"/>
                <a:gd name="T17" fmla="*/ 57 h 2665"/>
                <a:gd name="T18" fmla="*/ 737 w 1587"/>
                <a:gd name="T19" fmla="*/ 397 h 2665"/>
                <a:gd name="T20" fmla="*/ 793 w 1587"/>
                <a:gd name="T21" fmla="*/ 567 h 2665"/>
                <a:gd name="T22" fmla="*/ 850 w 1587"/>
                <a:gd name="T23" fmla="*/ 738 h 2665"/>
                <a:gd name="T24" fmla="*/ 1020 w 1587"/>
                <a:gd name="T25" fmla="*/ 908 h 2665"/>
                <a:gd name="T26" fmla="*/ 1134 w 1587"/>
                <a:gd name="T27" fmla="*/ 1021 h 2665"/>
                <a:gd name="T28" fmla="*/ 1190 w 1587"/>
                <a:gd name="T29" fmla="*/ 1078 h 2665"/>
                <a:gd name="T30" fmla="*/ 1247 w 1587"/>
                <a:gd name="T31" fmla="*/ 1134 h 2665"/>
                <a:gd name="T32" fmla="*/ 1360 w 1587"/>
                <a:gd name="T33" fmla="*/ 1191 h 2665"/>
                <a:gd name="T34" fmla="*/ 1417 w 1587"/>
                <a:gd name="T35" fmla="*/ 1418 h 2665"/>
                <a:gd name="T36" fmla="*/ 1474 w 1587"/>
                <a:gd name="T37" fmla="*/ 1531 h 2665"/>
                <a:gd name="T38" fmla="*/ 1587 w 1587"/>
                <a:gd name="T39" fmla="*/ 1588 h 2665"/>
                <a:gd name="T40" fmla="*/ 1531 w 1587"/>
                <a:gd name="T41" fmla="*/ 1758 h 2665"/>
                <a:gd name="T42" fmla="*/ 1474 w 1587"/>
                <a:gd name="T43" fmla="*/ 1872 h 2665"/>
                <a:gd name="T44" fmla="*/ 1417 w 1587"/>
                <a:gd name="T45" fmla="*/ 1985 h 2665"/>
                <a:gd name="T46" fmla="*/ 1360 w 1587"/>
                <a:gd name="T47" fmla="*/ 2042 h 2665"/>
                <a:gd name="T48" fmla="*/ 1304 w 1587"/>
                <a:gd name="T49" fmla="*/ 2098 h 2665"/>
                <a:gd name="T50" fmla="*/ 1247 w 1587"/>
                <a:gd name="T51" fmla="*/ 2382 h 2665"/>
                <a:gd name="T52" fmla="*/ 1190 w 1587"/>
                <a:gd name="T53" fmla="*/ 2495 h 2665"/>
                <a:gd name="T54" fmla="*/ 963 w 1587"/>
                <a:gd name="T55" fmla="*/ 2552 h 2665"/>
                <a:gd name="T56" fmla="*/ 793 w 1587"/>
                <a:gd name="T57" fmla="*/ 2665 h 2665"/>
                <a:gd name="T58" fmla="*/ 737 w 1587"/>
                <a:gd name="T59" fmla="*/ 2552 h 2665"/>
                <a:gd name="T60" fmla="*/ 680 w 1587"/>
                <a:gd name="T61" fmla="*/ 2495 h 2665"/>
                <a:gd name="T62" fmla="*/ 623 w 1587"/>
                <a:gd name="T63" fmla="*/ 2439 h 2665"/>
                <a:gd name="T64" fmla="*/ 567 w 1587"/>
                <a:gd name="T65" fmla="*/ 2382 h 2665"/>
                <a:gd name="T66" fmla="*/ 567 w 1587"/>
                <a:gd name="T67" fmla="*/ 2268 h 2665"/>
                <a:gd name="T68" fmla="*/ 396 w 1587"/>
                <a:gd name="T69" fmla="*/ 2212 h 2665"/>
                <a:gd name="T70" fmla="*/ 340 w 1587"/>
                <a:gd name="T71" fmla="*/ 2042 h 2665"/>
                <a:gd name="T72" fmla="*/ 396 w 1587"/>
                <a:gd name="T73" fmla="*/ 1928 h 2665"/>
                <a:gd name="T74" fmla="*/ 453 w 1587"/>
                <a:gd name="T75" fmla="*/ 1872 h 2665"/>
                <a:gd name="T76" fmla="*/ 567 w 1587"/>
                <a:gd name="T77" fmla="*/ 1531 h 2665"/>
                <a:gd name="T78" fmla="*/ 510 w 1587"/>
                <a:gd name="T79" fmla="*/ 1475 h 2665"/>
                <a:gd name="T80" fmla="*/ 453 w 1587"/>
                <a:gd name="T81" fmla="*/ 1531 h 2665"/>
                <a:gd name="T82" fmla="*/ 340 w 1587"/>
                <a:gd name="T83" fmla="*/ 1248 h 2665"/>
                <a:gd name="T84" fmla="*/ 453 w 1587"/>
                <a:gd name="T85" fmla="*/ 908 h 2665"/>
                <a:gd name="T86" fmla="*/ 567 w 1587"/>
                <a:gd name="T87" fmla="*/ 851 h 2665"/>
                <a:gd name="T88" fmla="*/ 623 w 1587"/>
                <a:gd name="T89" fmla="*/ 794 h 2665"/>
                <a:gd name="T90" fmla="*/ 680 w 1587"/>
                <a:gd name="T91" fmla="*/ 624 h 2665"/>
                <a:gd name="T92" fmla="*/ 623 w 1587"/>
                <a:gd name="T93" fmla="*/ 567 h 2665"/>
                <a:gd name="T94" fmla="*/ 567 w 1587"/>
                <a:gd name="T95" fmla="*/ 511 h 2665"/>
                <a:gd name="T96" fmla="*/ 396 w 1587"/>
                <a:gd name="T97" fmla="*/ 454 h 2665"/>
                <a:gd name="T98" fmla="*/ 113 w 1587"/>
                <a:gd name="T99" fmla="*/ 511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7" h="2665">
                  <a:moveTo>
                    <a:pt x="0" y="511"/>
                  </a:move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397"/>
                  </a:lnTo>
                  <a:lnTo>
                    <a:pt x="737" y="397"/>
                  </a:lnTo>
                  <a:lnTo>
                    <a:pt x="737" y="567"/>
                  </a:lnTo>
                  <a:lnTo>
                    <a:pt x="793" y="567"/>
                  </a:lnTo>
                  <a:lnTo>
                    <a:pt x="793" y="738"/>
                  </a:lnTo>
                  <a:lnTo>
                    <a:pt x="850" y="738"/>
                  </a:lnTo>
                  <a:lnTo>
                    <a:pt x="850" y="908"/>
                  </a:lnTo>
                  <a:lnTo>
                    <a:pt x="1020" y="908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078"/>
                  </a:lnTo>
                  <a:lnTo>
                    <a:pt x="1190" y="1078"/>
                  </a:lnTo>
                  <a:lnTo>
                    <a:pt x="1190" y="1134"/>
                  </a:lnTo>
                  <a:lnTo>
                    <a:pt x="1247" y="1134"/>
                  </a:lnTo>
                  <a:lnTo>
                    <a:pt x="1247" y="1191"/>
                  </a:lnTo>
                  <a:lnTo>
                    <a:pt x="1360" y="1191"/>
                  </a:lnTo>
                  <a:lnTo>
                    <a:pt x="1360" y="1418"/>
                  </a:lnTo>
                  <a:lnTo>
                    <a:pt x="1417" y="1418"/>
                  </a:lnTo>
                  <a:lnTo>
                    <a:pt x="1417" y="1531"/>
                  </a:lnTo>
                  <a:lnTo>
                    <a:pt x="1474" y="1531"/>
                  </a:lnTo>
                  <a:lnTo>
                    <a:pt x="1474" y="1588"/>
                  </a:lnTo>
                  <a:lnTo>
                    <a:pt x="1587" y="1588"/>
                  </a:lnTo>
                  <a:lnTo>
                    <a:pt x="1587" y="1758"/>
                  </a:lnTo>
                  <a:lnTo>
                    <a:pt x="1531" y="1758"/>
                  </a:lnTo>
                  <a:lnTo>
                    <a:pt x="1531" y="1872"/>
                  </a:lnTo>
                  <a:lnTo>
                    <a:pt x="1474" y="1872"/>
                  </a:lnTo>
                  <a:lnTo>
                    <a:pt x="1474" y="1985"/>
                  </a:lnTo>
                  <a:lnTo>
                    <a:pt x="1417" y="1985"/>
                  </a:lnTo>
                  <a:lnTo>
                    <a:pt x="1417" y="2042"/>
                  </a:lnTo>
                  <a:lnTo>
                    <a:pt x="1360" y="2042"/>
                  </a:lnTo>
                  <a:lnTo>
                    <a:pt x="1360" y="2098"/>
                  </a:lnTo>
                  <a:lnTo>
                    <a:pt x="1304" y="2098"/>
                  </a:lnTo>
                  <a:lnTo>
                    <a:pt x="1304" y="2382"/>
                  </a:lnTo>
                  <a:lnTo>
                    <a:pt x="1247" y="2382"/>
                  </a:lnTo>
                  <a:lnTo>
                    <a:pt x="1247" y="2495"/>
                  </a:lnTo>
                  <a:lnTo>
                    <a:pt x="1190" y="2495"/>
                  </a:lnTo>
                  <a:lnTo>
                    <a:pt x="1190" y="2552"/>
                  </a:lnTo>
                  <a:lnTo>
                    <a:pt x="963" y="2552"/>
                  </a:lnTo>
                  <a:lnTo>
                    <a:pt x="963" y="2665"/>
                  </a:lnTo>
                  <a:lnTo>
                    <a:pt x="793" y="2665"/>
                  </a:lnTo>
                  <a:lnTo>
                    <a:pt x="793" y="2552"/>
                  </a:lnTo>
                  <a:lnTo>
                    <a:pt x="737" y="2552"/>
                  </a:lnTo>
                  <a:lnTo>
                    <a:pt x="737" y="2495"/>
                  </a:lnTo>
                  <a:lnTo>
                    <a:pt x="680" y="2495"/>
                  </a:lnTo>
                  <a:lnTo>
                    <a:pt x="680" y="2439"/>
                  </a:lnTo>
                  <a:lnTo>
                    <a:pt x="623" y="2439"/>
                  </a:lnTo>
                  <a:lnTo>
                    <a:pt x="623" y="2382"/>
                  </a:lnTo>
                  <a:lnTo>
                    <a:pt x="567" y="2382"/>
                  </a:lnTo>
                  <a:lnTo>
                    <a:pt x="567" y="2325"/>
                  </a:lnTo>
                  <a:lnTo>
                    <a:pt x="567" y="2268"/>
                  </a:lnTo>
                  <a:lnTo>
                    <a:pt x="396" y="2268"/>
                  </a:lnTo>
                  <a:lnTo>
                    <a:pt x="396" y="2212"/>
                  </a:lnTo>
                  <a:lnTo>
                    <a:pt x="340" y="2212"/>
                  </a:lnTo>
                  <a:lnTo>
                    <a:pt x="340" y="2042"/>
                  </a:lnTo>
                  <a:lnTo>
                    <a:pt x="396" y="2042"/>
                  </a:lnTo>
                  <a:lnTo>
                    <a:pt x="396" y="1928"/>
                  </a:lnTo>
                  <a:lnTo>
                    <a:pt x="453" y="1928"/>
                  </a:lnTo>
                  <a:lnTo>
                    <a:pt x="453" y="1872"/>
                  </a:lnTo>
                  <a:lnTo>
                    <a:pt x="567" y="1872"/>
                  </a:lnTo>
                  <a:lnTo>
                    <a:pt x="567" y="1531"/>
                  </a:lnTo>
                  <a:lnTo>
                    <a:pt x="510" y="1531"/>
                  </a:lnTo>
                  <a:lnTo>
                    <a:pt x="510" y="1475"/>
                  </a:lnTo>
                  <a:lnTo>
                    <a:pt x="453" y="1475"/>
                  </a:lnTo>
                  <a:lnTo>
                    <a:pt x="453" y="1531"/>
                  </a:lnTo>
                  <a:lnTo>
                    <a:pt x="340" y="1531"/>
                  </a:lnTo>
                  <a:lnTo>
                    <a:pt x="340" y="1248"/>
                  </a:lnTo>
                  <a:lnTo>
                    <a:pt x="453" y="1248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851"/>
                  </a:lnTo>
                  <a:lnTo>
                    <a:pt x="623" y="851"/>
                  </a:lnTo>
                  <a:lnTo>
                    <a:pt x="623" y="794"/>
                  </a:lnTo>
                  <a:lnTo>
                    <a:pt x="680" y="794"/>
                  </a:lnTo>
                  <a:lnTo>
                    <a:pt x="680" y="624"/>
                  </a:lnTo>
                  <a:lnTo>
                    <a:pt x="623" y="624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396" y="511"/>
                  </a:lnTo>
                  <a:lnTo>
                    <a:pt x="396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0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1380" y="5960"/>
              <a:ext cx="964" cy="1531"/>
            </a:xfrm>
            <a:custGeom>
              <a:avLst/>
              <a:gdLst>
                <a:gd name="T0" fmla="*/ 170 w 964"/>
                <a:gd name="T1" fmla="*/ 57 h 1531"/>
                <a:gd name="T2" fmla="*/ 340 w 964"/>
                <a:gd name="T3" fmla="*/ 57 h 1531"/>
                <a:gd name="T4" fmla="*/ 340 w 964"/>
                <a:gd name="T5" fmla="*/ 0 h 1531"/>
                <a:gd name="T6" fmla="*/ 453 w 964"/>
                <a:gd name="T7" fmla="*/ 0 h 1531"/>
                <a:gd name="T8" fmla="*/ 453 w 964"/>
                <a:gd name="T9" fmla="*/ 113 h 1531"/>
                <a:gd name="T10" fmla="*/ 567 w 964"/>
                <a:gd name="T11" fmla="*/ 113 h 1531"/>
                <a:gd name="T12" fmla="*/ 567 w 964"/>
                <a:gd name="T13" fmla="*/ 57 h 1531"/>
                <a:gd name="T14" fmla="*/ 680 w 964"/>
                <a:gd name="T15" fmla="*/ 57 h 1531"/>
                <a:gd name="T16" fmla="*/ 680 w 964"/>
                <a:gd name="T17" fmla="*/ 170 h 1531"/>
                <a:gd name="T18" fmla="*/ 737 w 964"/>
                <a:gd name="T19" fmla="*/ 170 h 1531"/>
                <a:gd name="T20" fmla="*/ 737 w 964"/>
                <a:gd name="T21" fmla="*/ 227 h 1531"/>
                <a:gd name="T22" fmla="*/ 850 w 964"/>
                <a:gd name="T23" fmla="*/ 227 h 1531"/>
                <a:gd name="T24" fmla="*/ 850 w 964"/>
                <a:gd name="T25" fmla="*/ 567 h 1531"/>
                <a:gd name="T26" fmla="*/ 737 w 964"/>
                <a:gd name="T27" fmla="*/ 567 h 1531"/>
                <a:gd name="T28" fmla="*/ 737 w 964"/>
                <a:gd name="T29" fmla="*/ 850 h 1531"/>
                <a:gd name="T30" fmla="*/ 793 w 964"/>
                <a:gd name="T31" fmla="*/ 850 h 1531"/>
                <a:gd name="T32" fmla="*/ 850 w 964"/>
                <a:gd name="T33" fmla="*/ 850 h 1531"/>
                <a:gd name="T34" fmla="*/ 850 w 964"/>
                <a:gd name="T35" fmla="*/ 794 h 1531"/>
                <a:gd name="T36" fmla="*/ 907 w 964"/>
                <a:gd name="T37" fmla="*/ 794 h 1531"/>
                <a:gd name="T38" fmla="*/ 907 w 964"/>
                <a:gd name="T39" fmla="*/ 850 h 1531"/>
                <a:gd name="T40" fmla="*/ 964 w 964"/>
                <a:gd name="T41" fmla="*/ 850 h 1531"/>
                <a:gd name="T42" fmla="*/ 964 w 964"/>
                <a:gd name="T43" fmla="*/ 1191 h 1531"/>
                <a:gd name="T44" fmla="*/ 850 w 964"/>
                <a:gd name="T45" fmla="*/ 1191 h 1531"/>
                <a:gd name="T46" fmla="*/ 850 w 964"/>
                <a:gd name="T47" fmla="*/ 1247 h 1531"/>
                <a:gd name="T48" fmla="*/ 793 w 964"/>
                <a:gd name="T49" fmla="*/ 1247 h 1531"/>
                <a:gd name="T50" fmla="*/ 793 w 964"/>
                <a:gd name="T51" fmla="*/ 1361 h 1531"/>
                <a:gd name="T52" fmla="*/ 737 w 964"/>
                <a:gd name="T53" fmla="*/ 1361 h 1531"/>
                <a:gd name="T54" fmla="*/ 737 w 964"/>
                <a:gd name="T55" fmla="*/ 1531 h 1531"/>
                <a:gd name="T56" fmla="*/ 510 w 964"/>
                <a:gd name="T57" fmla="*/ 1531 h 1531"/>
                <a:gd name="T58" fmla="*/ 510 w 964"/>
                <a:gd name="T59" fmla="*/ 1191 h 1531"/>
                <a:gd name="T60" fmla="*/ 453 w 964"/>
                <a:gd name="T61" fmla="*/ 1191 h 1531"/>
                <a:gd name="T62" fmla="*/ 453 w 964"/>
                <a:gd name="T63" fmla="*/ 964 h 1531"/>
                <a:gd name="T64" fmla="*/ 283 w 964"/>
                <a:gd name="T65" fmla="*/ 964 h 1531"/>
                <a:gd name="T66" fmla="*/ 283 w 964"/>
                <a:gd name="T67" fmla="*/ 907 h 1531"/>
                <a:gd name="T68" fmla="*/ 170 w 964"/>
                <a:gd name="T69" fmla="*/ 907 h 1531"/>
                <a:gd name="T70" fmla="*/ 170 w 964"/>
                <a:gd name="T71" fmla="*/ 567 h 1531"/>
                <a:gd name="T72" fmla="*/ 113 w 964"/>
                <a:gd name="T73" fmla="*/ 567 h 1531"/>
                <a:gd name="T74" fmla="*/ 113 w 964"/>
                <a:gd name="T75" fmla="*/ 510 h 1531"/>
                <a:gd name="T76" fmla="*/ 56 w 964"/>
                <a:gd name="T77" fmla="*/ 510 h 1531"/>
                <a:gd name="T78" fmla="*/ 56 w 964"/>
                <a:gd name="T79" fmla="*/ 340 h 1531"/>
                <a:gd name="T80" fmla="*/ 0 w 964"/>
                <a:gd name="T81" fmla="*/ 340 h 1531"/>
                <a:gd name="T82" fmla="*/ 0 w 964"/>
                <a:gd name="T83" fmla="*/ 283 h 1531"/>
                <a:gd name="T84" fmla="*/ 0 w 964"/>
                <a:gd name="T85" fmla="*/ 227 h 1531"/>
                <a:gd name="T86" fmla="*/ 56 w 964"/>
                <a:gd name="T87" fmla="*/ 227 h 1531"/>
                <a:gd name="T88" fmla="*/ 56 w 964"/>
                <a:gd name="T89" fmla="*/ 170 h 1531"/>
                <a:gd name="T90" fmla="*/ 113 w 964"/>
                <a:gd name="T91" fmla="*/ 170 h 1531"/>
                <a:gd name="T92" fmla="*/ 113 w 964"/>
                <a:gd name="T93" fmla="*/ 113 h 1531"/>
                <a:gd name="T94" fmla="*/ 170 w 964"/>
                <a:gd name="T95" fmla="*/ 113 h 1531"/>
                <a:gd name="T96" fmla="*/ 170 w 964"/>
                <a:gd name="T97" fmla="*/ 5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4" h="1531">
                  <a:moveTo>
                    <a:pt x="170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50" y="567"/>
                  </a:lnTo>
                  <a:lnTo>
                    <a:pt x="737" y="567"/>
                  </a:lnTo>
                  <a:lnTo>
                    <a:pt x="737" y="850"/>
                  </a:lnTo>
                  <a:lnTo>
                    <a:pt x="793" y="850"/>
                  </a:lnTo>
                  <a:lnTo>
                    <a:pt x="850" y="850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850"/>
                  </a:lnTo>
                  <a:lnTo>
                    <a:pt x="964" y="850"/>
                  </a:lnTo>
                  <a:lnTo>
                    <a:pt x="964" y="1191"/>
                  </a:lnTo>
                  <a:lnTo>
                    <a:pt x="850" y="1191"/>
                  </a:lnTo>
                  <a:lnTo>
                    <a:pt x="850" y="1247"/>
                  </a:lnTo>
                  <a:lnTo>
                    <a:pt x="793" y="1247"/>
                  </a:lnTo>
                  <a:lnTo>
                    <a:pt x="793" y="1361"/>
                  </a:lnTo>
                  <a:lnTo>
                    <a:pt x="737" y="1361"/>
                  </a:lnTo>
                  <a:lnTo>
                    <a:pt x="737" y="1531"/>
                  </a:lnTo>
                  <a:lnTo>
                    <a:pt x="510" y="1531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170" y="907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813" y="6300"/>
              <a:ext cx="1077" cy="1247"/>
            </a:xfrm>
            <a:custGeom>
              <a:avLst/>
              <a:gdLst>
                <a:gd name="T0" fmla="*/ 623 w 1077"/>
                <a:gd name="T1" fmla="*/ 0 h 1247"/>
                <a:gd name="T2" fmla="*/ 453 w 1077"/>
                <a:gd name="T3" fmla="*/ 0 h 1247"/>
                <a:gd name="T4" fmla="*/ 453 w 1077"/>
                <a:gd name="T5" fmla="*/ 57 h 1247"/>
                <a:gd name="T6" fmla="*/ 340 w 1077"/>
                <a:gd name="T7" fmla="*/ 57 h 1247"/>
                <a:gd name="T8" fmla="*/ 340 w 1077"/>
                <a:gd name="T9" fmla="*/ 113 h 1247"/>
                <a:gd name="T10" fmla="*/ 226 w 1077"/>
                <a:gd name="T11" fmla="*/ 113 h 1247"/>
                <a:gd name="T12" fmla="*/ 226 w 1077"/>
                <a:gd name="T13" fmla="*/ 170 h 1247"/>
                <a:gd name="T14" fmla="*/ 170 w 1077"/>
                <a:gd name="T15" fmla="*/ 170 h 1247"/>
                <a:gd name="T16" fmla="*/ 170 w 1077"/>
                <a:gd name="T17" fmla="*/ 284 h 1247"/>
                <a:gd name="T18" fmla="*/ 56 w 1077"/>
                <a:gd name="T19" fmla="*/ 284 h 1247"/>
                <a:gd name="T20" fmla="*/ 56 w 1077"/>
                <a:gd name="T21" fmla="*/ 397 h 1247"/>
                <a:gd name="T22" fmla="*/ 0 w 1077"/>
                <a:gd name="T23" fmla="*/ 397 h 1247"/>
                <a:gd name="T24" fmla="*/ 0 w 1077"/>
                <a:gd name="T25" fmla="*/ 454 h 1247"/>
                <a:gd name="T26" fmla="*/ 56 w 1077"/>
                <a:gd name="T27" fmla="*/ 454 h 1247"/>
                <a:gd name="T28" fmla="*/ 56 w 1077"/>
                <a:gd name="T29" fmla="*/ 510 h 1247"/>
                <a:gd name="T30" fmla="*/ 113 w 1077"/>
                <a:gd name="T31" fmla="*/ 510 h 1247"/>
                <a:gd name="T32" fmla="*/ 113 w 1077"/>
                <a:gd name="T33" fmla="*/ 567 h 1247"/>
                <a:gd name="T34" fmla="*/ 170 w 1077"/>
                <a:gd name="T35" fmla="*/ 567 h 1247"/>
                <a:gd name="T36" fmla="*/ 170 w 1077"/>
                <a:gd name="T37" fmla="*/ 624 h 1247"/>
                <a:gd name="T38" fmla="*/ 283 w 1077"/>
                <a:gd name="T39" fmla="*/ 624 h 1247"/>
                <a:gd name="T40" fmla="*/ 283 w 1077"/>
                <a:gd name="T41" fmla="*/ 680 h 1247"/>
                <a:gd name="T42" fmla="*/ 340 w 1077"/>
                <a:gd name="T43" fmla="*/ 680 h 1247"/>
                <a:gd name="T44" fmla="*/ 340 w 1077"/>
                <a:gd name="T45" fmla="*/ 907 h 1247"/>
                <a:gd name="T46" fmla="*/ 397 w 1077"/>
                <a:gd name="T47" fmla="*/ 907 h 1247"/>
                <a:gd name="T48" fmla="*/ 397 w 1077"/>
                <a:gd name="T49" fmla="*/ 1077 h 1247"/>
                <a:gd name="T50" fmla="*/ 737 w 1077"/>
                <a:gd name="T51" fmla="*/ 1077 h 1247"/>
                <a:gd name="T52" fmla="*/ 737 w 1077"/>
                <a:gd name="T53" fmla="*/ 1191 h 1247"/>
                <a:gd name="T54" fmla="*/ 793 w 1077"/>
                <a:gd name="T55" fmla="*/ 1191 h 1247"/>
                <a:gd name="T56" fmla="*/ 793 w 1077"/>
                <a:gd name="T57" fmla="*/ 1247 h 1247"/>
                <a:gd name="T58" fmla="*/ 964 w 1077"/>
                <a:gd name="T59" fmla="*/ 1247 h 1247"/>
                <a:gd name="T60" fmla="*/ 964 w 1077"/>
                <a:gd name="T61" fmla="*/ 1191 h 1247"/>
                <a:gd name="T62" fmla="*/ 1077 w 1077"/>
                <a:gd name="T63" fmla="*/ 1191 h 1247"/>
                <a:gd name="T64" fmla="*/ 1077 w 1077"/>
                <a:gd name="T65" fmla="*/ 851 h 1247"/>
                <a:gd name="T66" fmla="*/ 1020 w 1077"/>
                <a:gd name="T67" fmla="*/ 851 h 1247"/>
                <a:gd name="T68" fmla="*/ 1020 w 1077"/>
                <a:gd name="T69" fmla="*/ 624 h 1247"/>
                <a:gd name="T70" fmla="*/ 850 w 1077"/>
                <a:gd name="T71" fmla="*/ 624 h 1247"/>
                <a:gd name="T72" fmla="*/ 850 w 1077"/>
                <a:gd name="T73" fmla="*/ 567 h 1247"/>
                <a:gd name="T74" fmla="*/ 737 w 1077"/>
                <a:gd name="T75" fmla="*/ 567 h 1247"/>
                <a:gd name="T76" fmla="*/ 737 w 1077"/>
                <a:gd name="T77" fmla="*/ 227 h 1247"/>
                <a:gd name="T78" fmla="*/ 680 w 1077"/>
                <a:gd name="T79" fmla="*/ 227 h 1247"/>
                <a:gd name="T80" fmla="*/ 680 w 1077"/>
                <a:gd name="T81" fmla="*/ 170 h 1247"/>
                <a:gd name="T82" fmla="*/ 623 w 1077"/>
                <a:gd name="T83" fmla="*/ 170 h 1247"/>
                <a:gd name="T84" fmla="*/ 623 w 1077"/>
                <a:gd name="T8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7" h="1247">
                  <a:moveTo>
                    <a:pt x="623" y="0"/>
                  </a:moveTo>
                  <a:lnTo>
                    <a:pt x="453" y="0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83" y="624"/>
                  </a:lnTo>
                  <a:lnTo>
                    <a:pt x="283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1077"/>
                  </a:lnTo>
                  <a:lnTo>
                    <a:pt x="737" y="1077"/>
                  </a:lnTo>
                  <a:lnTo>
                    <a:pt x="737" y="1191"/>
                  </a:lnTo>
                  <a:lnTo>
                    <a:pt x="793" y="1191"/>
                  </a:lnTo>
                  <a:lnTo>
                    <a:pt x="793" y="1247"/>
                  </a:lnTo>
                  <a:lnTo>
                    <a:pt x="964" y="1247"/>
                  </a:lnTo>
                  <a:lnTo>
                    <a:pt x="964" y="1191"/>
                  </a:lnTo>
                  <a:lnTo>
                    <a:pt x="1077" y="1191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737" y="567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23" y="170"/>
                  </a:lnTo>
                  <a:lnTo>
                    <a:pt x="62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2400" y="4599"/>
              <a:ext cx="284" cy="397"/>
            </a:xfrm>
            <a:custGeom>
              <a:avLst/>
              <a:gdLst>
                <a:gd name="T0" fmla="*/ 170 w 284"/>
                <a:gd name="T1" fmla="*/ 0 h 397"/>
                <a:gd name="T2" fmla="*/ 284 w 284"/>
                <a:gd name="T3" fmla="*/ 0 h 397"/>
                <a:gd name="T4" fmla="*/ 284 w 284"/>
                <a:gd name="T5" fmla="*/ 170 h 397"/>
                <a:gd name="T6" fmla="*/ 227 w 284"/>
                <a:gd name="T7" fmla="*/ 170 h 397"/>
                <a:gd name="T8" fmla="*/ 227 w 284"/>
                <a:gd name="T9" fmla="*/ 284 h 397"/>
                <a:gd name="T10" fmla="*/ 114 w 284"/>
                <a:gd name="T11" fmla="*/ 284 h 397"/>
                <a:gd name="T12" fmla="*/ 114 w 284"/>
                <a:gd name="T13" fmla="*/ 397 h 397"/>
                <a:gd name="T14" fmla="*/ 57 w 284"/>
                <a:gd name="T15" fmla="*/ 397 h 397"/>
                <a:gd name="T16" fmla="*/ 57 w 284"/>
                <a:gd name="T17" fmla="*/ 340 h 397"/>
                <a:gd name="T18" fmla="*/ 0 w 284"/>
                <a:gd name="T19" fmla="*/ 340 h 397"/>
                <a:gd name="T20" fmla="*/ 0 w 284"/>
                <a:gd name="T21" fmla="*/ 284 h 397"/>
                <a:gd name="T22" fmla="*/ 57 w 284"/>
                <a:gd name="T23" fmla="*/ 284 h 397"/>
                <a:gd name="T24" fmla="*/ 57 w 284"/>
                <a:gd name="T25" fmla="*/ 170 h 397"/>
                <a:gd name="T26" fmla="*/ 114 w 284"/>
                <a:gd name="T27" fmla="*/ 170 h 397"/>
                <a:gd name="T28" fmla="*/ 114 w 284"/>
                <a:gd name="T29" fmla="*/ 113 h 397"/>
                <a:gd name="T30" fmla="*/ 170 w 284"/>
                <a:gd name="T31" fmla="*/ 113 h 397"/>
                <a:gd name="T32" fmla="*/ 170 w 284"/>
                <a:gd name="T3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4" h="397">
                  <a:moveTo>
                    <a:pt x="170" y="0"/>
                  </a:moveTo>
                  <a:lnTo>
                    <a:pt x="284" y="0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2117" y="4769"/>
              <a:ext cx="1134" cy="1701"/>
            </a:xfrm>
            <a:custGeom>
              <a:avLst/>
              <a:gdLst>
                <a:gd name="T0" fmla="*/ 907 w 1134"/>
                <a:gd name="T1" fmla="*/ 1701 h 1701"/>
                <a:gd name="T2" fmla="*/ 850 w 1134"/>
                <a:gd name="T3" fmla="*/ 1644 h 1701"/>
                <a:gd name="T4" fmla="*/ 794 w 1134"/>
                <a:gd name="T5" fmla="*/ 1588 h 1701"/>
                <a:gd name="T6" fmla="*/ 680 w 1134"/>
                <a:gd name="T7" fmla="*/ 1531 h 1701"/>
                <a:gd name="T8" fmla="*/ 510 w 1134"/>
                <a:gd name="T9" fmla="*/ 1418 h 1701"/>
                <a:gd name="T10" fmla="*/ 453 w 1134"/>
                <a:gd name="T11" fmla="*/ 1248 h 1701"/>
                <a:gd name="T12" fmla="*/ 397 w 1134"/>
                <a:gd name="T13" fmla="*/ 1077 h 1701"/>
                <a:gd name="T14" fmla="*/ 283 w 1134"/>
                <a:gd name="T15" fmla="*/ 907 h 1701"/>
                <a:gd name="T16" fmla="*/ 283 w 1134"/>
                <a:gd name="T17" fmla="*/ 737 h 1701"/>
                <a:gd name="T18" fmla="*/ 340 w 1134"/>
                <a:gd name="T19" fmla="*/ 624 h 1701"/>
                <a:gd name="T20" fmla="*/ 227 w 1134"/>
                <a:gd name="T21" fmla="*/ 567 h 1701"/>
                <a:gd name="T22" fmla="*/ 113 w 1134"/>
                <a:gd name="T23" fmla="*/ 510 h 1701"/>
                <a:gd name="T24" fmla="*/ 0 w 1134"/>
                <a:gd name="T25" fmla="*/ 454 h 1701"/>
                <a:gd name="T26" fmla="*/ 56 w 1134"/>
                <a:gd name="T27" fmla="*/ 397 h 1701"/>
                <a:gd name="T28" fmla="*/ 113 w 1134"/>
                <a:gd name="T29" fmla="*/ 284 h 1701"/>
                <a:gd name="T30" fmla="*/ 227 w 1134"/>
                <a:gd name="T31" fmla="*/ 170 h 1701"/>
                <a:gd name="T32" fmla="*/ 340 w 1134"/>
                <a:gd name="T33" fmla="*/ 227 h 1701"/>
                <a:gd name="T34" fmla="*/ 397 w 1134"/>
                <a:gd name="T35" fmla="*/ 114 h 1701"/>
                <a:gd name="T36" fmla="*/ 510 w 1134"/>
                <a:gd name="T37" fmla="*/ 0 h 1701"/>
                <a:gd name="T38" fmla="*/ 623 w 1134"/>
                <a:gd name="T39" fmla="*/ 57 h 1701"/>
                <a:gd name="T40" fmla="*/ 680 w 1134"/>
                <a:gd name="T41" fmla="*/ 114 h 1701"/>
                <a:gd name="T42" fmla="*/ 850 w 1134"/>
                <a:gd name="T43" fmla="*/ 170 h 1701"/>
                <a:gd name="T44" fmla="*/ 1020 w 1134"/>
                <a:gd name="T45" fmla="*/ 510 h 1701"/>
                <a:gd name="T46" fmla="*/ 1134 w 1134"/>
                <a:gd name="T47" fmla="*/ 624 h 1701"/>
                <a:gd name="T48" fmla="*/ 1077 w 1134"/>
                <a:gd name="T49" fmla="*/ 1077 h 1701"/>
                <a:gd name="T50" fmla="*/ 1020 w 1134"/>
                <a:gd name="T51" fmla="*/ 1191 h 1701"/>
                <a:gd name="T52" fmla="*/ 964 w 1134"/>
                <a:gd name="T53" fmla="*/ 1248 h 1701"/>
                <a:gd name="T54" fmla="*/ 907 w 1134"/>
                <a:gd name="T55" fmla="*/ 1304 h 1701"/>
                <a:gd name="T56" fmla="*/ 964 w 1134"/>
                <a:gd name="T57" fmla="*/ 1361 h 1701"/>
                <a:gd name="T58" fmla="*/ 1020 w 1134"/>
                <a:gd name="T59" fmla="*/ 1418 h 1701"/>
                <a:gd name="T60" fmla="*/ 1077 w 1134"/>
                <a:gd name="T61" fmla="*/ 1644 h 1701"/>
                <a:gd name="T62" fmla="*/ 1020 w 1134"/>
                <a:gd name="T6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701">
                  <a:moveTo>
                    <a:pt x="1020" y="1701"/>
                  </a:moveTo>
                  <a:lnTo>
                    <a:pt x="907" y="1701"/>
                  </a:lnTo>
                  <a:lnTo>
                    <a:pt x="907" y="1644"/>
                  </a:lnTo>
                  <a:lnTo>
                    <a:pt x="850" y="1644"/>
                  </a:lnTo>
                  <a:lnTo>
                    <a:pt x="850" y="1588"/>
                  </a:lnTo>
                  <a:lnTo>
                    <a:pt x="794" y="1588"/>
                  </a:lnTo>
                  <a:lnTo>
                    <a:pt x="794" y="1531"/>
                  </a:lnTo>
                  <a:lnTo>
                    <a:pt x="680" y="1531"/>
                  </a:lnTo>
                  <a:lnTo>
                    <a:pt x="680" y="1418"/>
                  </a:lnTo>
                  <a:lnTo>
                    <a:pt x="510" y="1418"/>
                  </a:lnTo>
                  <a:lnTo>
                    <a:pt x="510" y="1248"/>
                  </a:lnTo>
                  <a:lnTo>
                    <a:pt x="453" y="1248"/>
                  </a:lnTo>
                  <a:lnTo>
                    <a:pt x="453" y="1077"/>
                  </a:lnTo>
                  <a:lnTo>
                    <a:pt x="397" y="1077"/>
                  </a:lnTo>
                  <a:lnTo>
                    <a:pt x="397" y="907"/>
                  </a:lnTo>
                  <a:lnTo>
                    <a:pt x="283" y="907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227" y="284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850" y="114"/>
                  </a:lnTo>
                  <a:lnTo>
                    <a:pt x="850" y="170"/>
                  </a:lnTo>
                  <a:lnTo>
                    <a:pt x="1020" y="170"/>
                  </a:lnTo>
                  <a:lnTo>
                    <a:pt x="1020" y="510"/>
                  </a:lnTo>
                  <a:lnTo>
                    <a:pt x="1134" y="510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1077"/>
                  </a:lnTo>
                  <a:lnTo>
                    <a:pt x="1020" y="1077"/>
                  </a:lnTo>
                  <a:lnTo>
                    <a:pt x="1020" y="1191"/>
                  </a:lnTo>
                  <a:lnTo>
                    <a:pt x="964" y="1191"/>
                  </a:lnTo>
                  <a:lnTo>
                    <a:pt x="964" y="1248"/>
                  </a:lnTo>
                  <a:lnTo>
                    <a:pt x="907" y="1248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361"/>
                  </a:lnTo>
                  <a:lnTo>
                    <a:pt x="1020" y="1361"/>
                  </a:lnTo>
                  <a:lnTo>
                    <a:pt x="1020" y="1418"/>
                  </a:lnTo>
                  <a:lnTo>
                    <a:pt x="1077" y="1418"/>
                  </a:lnTo>
                  <a:lnTo>
                    <a:pt x="1077" y="1644"/>
                  </a:lnTo>
                  <a:lnTo>
                    <a:pt x="1020" y="1644"/>
                  </a:lnTo>
                  <a:lnTo>
                    <a:pt x="1020" y="170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2684" y="4202"/>
              <a:ext cx="680" cy="737"/>
            </a:xfrm>
            <a:custGeom>
              <a:avLst/>
              <a:gdLst>
                <a:gd name="T0" fmla="*/ 0 w 680"/>
                <a:gd name="T1" fmla="*/ 454 h 737"/>
                <a:gd name="T2" fmla="*/ 56 w 680"/>
                <a:gd name="T3" fmla="*/ 454 h 737"/>
                <a:gd name="T4" fmla="*/ 56 w 680"/>
                <a:gd name="T5" fmla="*/ 397 h 737"/>
                <a:gd name="T6" fmla="*/ 227 w 680"/>
                <a:gd name="T7" fmla="*/ 397 h 737"/>
                <a:gd name="T8" fmla="*/ 227 w 680"/>
                <a:gd name="T9" fmla="*/ 284 h 737"/>
                <a:gd name="T10" fmla="*/ 283 w 680"/>
                <a:gd name="T11" fmla="*/ 284 h 737"/>
                <a:gd name="T12" fmla="*/ 283 w 680"/>
                <a:gd name="T13" fmla="*/ 227 h 737"/>
                <a:gd name="T14" fmla="*/ 340 w 680"/>
                <a:gd name="T15" fmla="*/ 227 h 737"/>
                <a:gd name="T16" fmla="*/ 340 w 680"/>
                <a:gd name="T17" fmla="*/ 114 h 737"/>
                <a:gd name="T18" fmla="*/ 453 w 680"/>
                <a:gd name="T19" fmla="*/ 114 h 737"/>
                <a:gd name="T20" fmla="*/ 453 w 680"/>
                <a:gd name="T21" fmla="*/ 57 h 737"/>
                <a:gd name="T22" fmla="*/ 567 w 680"/>
                <a:gd name="T23" fmla="*/ 57 h 737"/>
                <a:gd name="T24" fmla="*/ 567 w 680"/>
                <a:gd name="T25" fmla="*/ 0 h 737"/>
                <a:gd name="T26" fmla="*/ 624 w 680"/>
                <a:gd name="T27" fmla="*/ 0 h 737"/>
                <a:gd name="T28" fmla="*/ 624 w 680"/>
                <a:gd name="T29" fmla="*/ 57 h 737"/>
                <a:gd name="T30" fmla="*/ 680 w 680"/>
                <a:gd name="T31" fmla="*/ 57 h 737"/>
                <a:gd name="T32" fmla="*/ 680 w 680"/>
                <a:gd name="T33" fmla="*/ 114 h 737"/>
                <a:gd name="T34" fmla="*/ 624 w 680"/>
                <a:gd name="T35" fmla="*/ 114 h 737"/>
                <a:gd name="T36" fmla="*/ 624 w 680"/>
                <a:gd name="T37" fmla="*/ 170 h 737"/>
                <a:gd name="T38" fmla="*/ 624 w 680"/>
                <a:gd name="T39" fmla="*/ 227 h 737"/>
                <a:gd name="T40" fmla="*/ 453 w 680"/>
                <a:gd name="T41" fmla="*/ 227 h 737"/>
                <a:gd name="T42" fmla="*/ 453 w 680"/>
                <a:gd name="T43" fmla="*/ 340 h 737"/>
                <a:gd name="T44" fmla="*/ 567 w 680"/>
                <a:gd name="T45" fmla="*/ 340 h 737"/>
                <a:gd name="T46" fmla="*/ 567 w 680"/>
                <a:gd name="T47" fmla="*/ 624 h 737"/>
                <a:gd name="T48" fmla="*/ 510 w 680"/>
                <a:gd name="T49" fmla="*/ 624 h 737"/>
                <a:gd name="T50" fmla="*/ 510 w 680"/>
                <a:gd name="T51" fmla="*/ 681 h 737"/>
                <a:gd name="T52" fmla="*/ 510 w 680"/>
                <a:gd name="T53" fmla="*/ 737 h 737"/>
                <a:gd name="T54" fmla="*/ 283 w 680"/>
                <a:gd name="T55" fmla="*/ 737 h 737"/>
                <a:gd name="T56" fmla="*/ 283 w 680"/>
                <a:gd name="T57" fmla="*/ 681 h 737"/>
                <a:gd name="T58" fmla="*/ 113 w 680"/>
                <a:gd name="T59" fmla="*/ 681 h 737"/>
                <a:gd name="T60" fmla="*/ 113 w 680"/>
                <a:gd name="T61" fmla="*/ 624 h 737"/>
                <a:gd name="T62" fmla="*/ 56 w 680"/>
                <a:gd name="T63" fmla="*/ 624 h 737"/>
                <a:gd name="T64" fmla="*/ 56 w 680"/>
                <a:gd name="T65" fmla="*/ 567 h 737"/>
                <a:gd name="T66" fmla="*/ 0 w 680"/>
                <a:gd name="T67" fmla="*/ 567 h 737"/>
                <a:gd name="T68" fmla="*/ 0 w 680"/>
                <a:gd name="T69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0" h="737">
                  <a:moveTo>
                    <a:pt x="0" y="454"/>
                  </a:moveTo>
                  <a:lnTo>
                    <a:pt x="56" y="454"/>
                  </a:lnTo>
                  <a:lnTo>
                    <a:pt x="56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510" y="737"/>
                  </a:lnTo>
                  <a:lnTo>
                    <a:pt x="283" y="737"/>
                  </a:lnTo>
                  <a:lnTo>
                    <a:pt x="283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2854" y="3635"/>
              <a:ext cx="624" cy="624"/>
            </a:xfrm>
            <a:custGeom>
              <a:avLst/>
              <a:gdLst>
                <a:gd name="T0" fmla="*/ 170 w 624"/>
                <a:gd name="T1" fmla="*/ 113 h 624"/>
                <a:gd name="T2" fmla="*/ 227 w 624"/>
                <a:gd name="T3" fmla="*/ 113 h 624"/>
                <a:gd name="T4" fmla="*/ 227 w 624"/>
                <a:gd name="T5" fmla="*/ 57 h 624"/>
                <a:gd name="T6" fmla="*/ 283 w 624"/>
                <a:gd name="T7" fmla="*/ 57 h 624"/>
                <a:gd name="T8" fmla="*/ 283 w 624"/>
                <a:gd name="T9" fmla="*/ 0 h 624"/>
                <a:gd name="T10" fmla="*/ 454 w 624"/>
                <a:gd name="T11" fmla="*/ 0 h 624"/>
                <a:gd name="T12" fmla="*/ 454 w 624"/>
                <a:gd name="T13" fmla="*/ 57 h 624"/>
                <a:gd name="T14" fmla="*/ 624 w 624"/>
                <a:gd name="T15" fmla="*/ 57 h 624"/>
                <a:gd name="T16" fmla="*/ 624 w 624"/>
                <a:gd name="T17" fmla="*/ 170 h 624"/>
                <a:gd name="T18" fmla="*/ 567 w 624"/>
                <a:gd name="T19" fmla="*/ 170 h 624"/>
                <a:gd name="T20" fmla="*/ 567 w 624"/>
                <a:gd name="T21" fmla="*/ 340 h 624"/>
                <a:gd name="T22" fmla="*/ 510 w 624"/>
                <a:gd name="T23" fmla="*/ 340 h 624"/>
                <a:gd name="T24" fmla="*/ 510 w 624"/>
                <a:gd name="T25" fmla="*/ 624 h 624"/>
                <a:gd name="T26" fmla="*/ 454 w 624"/>
                <a:gd name="T27" fmla="*/ 624 h 624"/>
                <a:gd name="T28" fmla="*/ 454 w 624"/>
                <a:gd name="T29" fmla="*/ 567 h 624"/>
                <a:gd name="T30" fmla="*/ 397 w 624"/>
                <a:gd name="T31" fmla="*/ 567 h 624"/>
                <a:gd name="T32" fmla="*/ 397 w 624"/>
                <a:gd name="T33" fmla="*/ 624 h 624"/>
                <a:gd name="T34" fmla="*/ 340 w 624"/>
                <a:gd name="T35" fmla="*/ 624 h 624"/>
                <a:gd name="T36" fmla="*/ 340 w 624"/>
                <a:gd name="T37" fmla="*/ 567 h 624"/>
                <a:gd name="T38" fmla="*/ 227 w 624"/>
                <a:gd name="T39" fmla="*/ 567 h 624"/>
                <a:gd name="T40" fmla="*/ 227 w 624"/>
                <a:gd name="T41" fmla="*/ 510 h 624"/>
                <a:gd name="T42" fmla="*/ 0 w 624"/>
                <a:gd name="T43" fmla="*/ 510 h 624"/>
                <a:gd name="T44" fmla="*/ 0 w 624"/>
                <a:gd name="T45" fmla="*/ 397 h 624"/>
                <a:gd name="T46" fmla="*/ 57 w 624"/>
                <a:gd name="T47" fmla="*/ 397 h 624"/>
                <a:gd name="T48" fmla="*/ 57 w 624"/>
                <a:gd name="T49" fmla="*/ 227 h 624"/>
                <a:gd name="T50" fmla="*/ 113 w 624"/>
                <a:gd name="T51" fmla="*/ 227 h 624"/>
                <a:gd name="T52" fmla="*/ 113 w 624"/>
                <a:gd name="T53" fmla="*/ 113 h 624"/>
                <a:gd name="T54" fmla="*/ 170 w 624"/>
                <a:gd name="T5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624">
                  <a:moveTo>
                    <a:pt x="170" y="113"/>
                  </a:moveTo>
                  <a:lnTo>
                    <a:pt x="227" y="113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624" y="57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17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2627" y="4145"/>
              <a:ext cx="567" cy="511"/>
            </a:xfrm>
            <a:custGeom>
              <a:avLst/>
              <a:gdLst>
                <a:gd name="T0" fmla="*/ 170 w 567"/>
                <a:gd name="T1" fmla="*/ 0 h 511"/>
                <a:gd name="T2" fmla="*/ 170 w 567"/>
                <a:gd name="T3" fmla="*/ 114 h 511"/>
                <a:gd name="T4" fmla="*/ 113 w 567"/>
                <a:gd name="T5" fmla="*/ 114 h 511"/>
                <a:gd name="T6" fmla="*/ 113 w 567"/>
                <a:gd name="T7" fmla="*/ 284 h 511"/>
                <a:gd name="T8" fmla="*/ 57 w 567"/>
                <a:gd name="T9" fmla="*/ 284 h 511"/>
                <a:gd name="T10" fmla="*/ 57 w 567"/>
                <a:gd name="T11" fmla="*/ 341 h 511"/>
                <a:gd name="T12" fmla="*/ 0 w 567"/>
                <a:gd name="T13" fmla="*/ 341 h 511"/>
                <a:gd name="T14" fmla="*/ 0 w 567"/>
                <a:gd name="T15" fmla="*/ 454 h 511"/>
                <a:gd name="T16" fmla="*/ 57 w 567"/>
                <a:gd name="T17" fmla="*/ 454 h 511"/>
                <a:gd name="T18" fmla="*/ 57 w 567"/>
                <a:gd name="T19" fmla="*/ 511 h 511"/>
                <a:gd name="T20" fmla="*/ 113 w 567"/>
                <a:gd name="T21" fmla="*/ 511 h 511"/>
                <a:gd name="T22" fmla="*/ 113 w 567"/>
                <a:gd name="T23" fmla="*/ 454 h 511"/>
                <a:gd name="T24" fmla="*/ 284 w 567"/>
                <a:gd name="T25" fmla="*/ 454 h 511"/>
                <a:gd name="T26" fmla="*/ 284 w 567"/>
                <a:gd name="T27" fmla="*/ 341 h 511"/>
                <a:gd name="T28" fmla="*/ 340 w 567"/>
                <a:gd name="T29" fmla="*/ 341 h 511"/>
                <a:gd name="T30" fmla="*/ 340 w 567"/>
                <a:gd name="T31" fmla="*/ 284 h 511"/>
                <a:gd name="T32" fmla="*/ 397 w 567"/>
                <a:gd name="T33" fmla="*/ 284 h 511"/>
                <a:gd name="T34" fmla="*/ 397 w 567"/>
                <a:gd name="T35" fmla="*/ 171 h 511"/>
                <a:gd name="T36" fmla="*/ 510 w 567"/>
                <a:gd name="T37" fmla="*/ 171 h 511"/>
                <a:gd name="T38" fmla="*/ 510 w 567"/>
                <a:gd name="T39" fmla="*/ 114 h 511"/>
                <a:gd name="T40" fmla="*/ 567 w 567"/>
                <a:gd name="T41" fmla="*/ 114 h 511"/>
                <a:gd name="T42" fmla="*/ 567 w 567"/>
                <a:gd name="T43" fmla="*/ 57 h 511"/>
                <a:gd name="T44" fmla="*/ 454 w 567"/>
                <a:gd name="T45" fmla="*/ 57 h 511"/>
                <a:gd name="T46" fmla="*/ 454 w 567"/>
                <a:gd name="T47" fmla="*/ 0 h 511"/>
                <a:gd name="T48" fmla="*/ 170 w 567"/>
                <a:gd name="T49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511">
                  <a:moveTo>
                    <a:pt x="170" y="0"/>
                  </a:moveTo>
                  <a:lnTo>
                    <a:pt x="170" y="114"/>
                  </a:lnTo>
                  <a:lnTo>
                    <a:pt x="113" y="114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284" y="454"/>
                  </a:lnTo>
                  <a:lnTo>
                    <a:pt x="284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71"/>
                  </a:lnTo>
                  <a:lnTo>
                    <a:pt x="510" y="171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591" y="2161"/>
              <a:ext cx="624" cy="340"/>
            </a:xfrm>
            <a:custGeom>
              <a:avLst/>
              <a:gdLst>
                <a:gd name="T0" fmla="*/ 0 w 624"/>
                <a:gd name="T1" fmla="*/ 57 h 340"/>
                <a:gd name="T2" fmla="*/ 0 w 624"/>
                <a:gd name="T3" fmla="*/ 170 h 340"/>
                <a:gd name="T4" fmla="*/ 57 w 624"/>
                <a:gd name="T5" fmla="*/ 170 h 340"/>
                <a:gd name="T6" fmla="*/ 57 w 624"/>
                <a:gd name="T7" fmla="*/ 227 h 340"/>
                <a:gd name="T8" fmla="*/ 170 w 624"/>
                <a:gd name="T9" fmla="*/ 227 h 340"/>
                <a:gd name="T10" fmla="*/ 170 w 624"/>
                <a:gd name="T11" fmla="*/ 340 h 340"/>
                <a:gd name="T12" fmla="*/ 227 w 624"/>
                <a:gd name="T13" fmla="*/ 340 h 340"/>
                <a:gd name="T14" fmla="*/ 340 w 624"/>
                <a:gd name="T15" fmla="*/ 340 h 340"/>
                <a:gd name="T16" fmla="*/ 340 w 624"/>
                <a:gd name="T17" fmla="*/ 283 h 340"/>
                <a:gd name="T18" fmla="*/ 567 w 624"/>
                <a:gd name="T19" fmla="*/ 283 h 340"/>
                <a:gd name="T20" fmla="*/ 567 w 624"/>
                <a:gd name="T21" fmla="*/ 227 h 340"/>
                <a:gd name="T22" fmla="*/ 624 w 624"/>
                <a:gd name="T23" fmla="*/ 227 h 340"/>
                <a:gd name="T24" fmla="*/ 624 w 624"/>
                <a:gd name="T25" fmla="*/ 0 h 340"/>
                <a:gd name="T26" fmla="*/ 567 w 624"/>
                <a:gd name="T27" fmla="*/ 0 h 340"/>
                <a:gd name="T28" fmla="*/ 567 w 624"/>
                <a:gd name="T29" fmla="*/ 57 h 340"/>
                <a:gd name="T30" fmla="*/ 510 w 624"/>
                <a:gd name="T31" fmla="*/ 57 h 340"/>
                <a:gd name="T32" fmla="*/ 510 w 624"/>
                <a:gd name="T33" fmla="*/ 113 h 340"/>
                <a:gd name="T34" fmla="*/ 397 w 624"/>
                <a:gd name="T35" fmla="*/ 113 h 340"/>
                <a:gd name="T36" fmla="*/ 397 w 624"/>
                <a:gd name="T37" fmla="*/ 57 h 340"/>
                <a:gd name="T38" fmla="*/ 284 w 624"/>
                <a:gd name="T39" fmla="*/ 57 h 340"/>
                <a:gd name="T40" fmla="*/ 284 w 624"/>
                <a:gd name="T41" fmla="*/ 113 h 340"/>
                <a:gd name="T42" fmla="*/ 113 w 624"/>
                <a:gd name="T43" fmla="*/ 113 h 340"/>
                <a:gd name="T44" fmla="*/ 113 w 624"/>
                <a:gd name="T45" fmla="*/ 57 h 340"/>
                <a:gd name="T46" fmla="*/ 57 w 624"/>
                <a:gd name="T47" fmla="*/ 57 h 340"/>
                <a:gd name="T48" fmla="*/ 0 w 624"/>
                <a:gd name="T4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40">
                  <a:moveTo>
                    <a:pt x="0" y="57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3308" y="2898"/>
              <a:ext cx="680" cy="567"/>
            </a:xfrm>
            <a:custGeom>
              <a:avLst/>
              <a:gdLst>
                <a:gd name="T0" fmla="*/ 56 w 680"/>
                <a:gd name="T1" fmla="*/ 0 h 567"/>
                <a:gd name="T2" fmla="*/ 56 w 680"/>
                <a:gd name="T3" fmla="*/ 340 h 567"/>
                <a:gd name="T4" fmla="*/ 0 w 680"/>
                <a:gd name="T5" fmla="*/ 340 h 567"/>
                <a:gd name="T6" fmla="*/ 0 w 680"/>
                <a:gd name="T7" fmla="*/ 397 h 567"/>
                <a:gd name="T8" fmla="*/ 113 w 680"/>
                <a:gd name="T9" fmla="*/ 397 h 567"/>
                <a:gd name="T10" fmla="*/ 113 w 680"/>
                <a:gd name="T11" fmla="*/ 454 h 567"/>
                <a:gd name="T12" fmla="*/ 170 w 680"/>
                <a:gd name="T13" fmla="*/ 454 h 567"/>
                <a:gd name="T14" fmla="*/ 170 w 680"/>
                <a:gd name="T15" fmla="*/ 567 h 567"/>
                <a:gd name="T16" fmla="*/ 283 w 680"/>
                <a:gd name="T17" fmla="*/ 567 h 567"/>
                <a:gd name="T18" fmla="*/ 283 w 680"/>
                <a:gd name="T19" fmla="*/ 510 h 567"/>
                <a:gd name="T20" fmla="*/ 340 w 680"/>
                <a:gd name="T21" fmla="*/ 510 h 567"/>
                <a:gd name="T22" fmla="*/ 340 w 680"/>
                <a:gd name="T23" fmla="*/ 454 h 567"/>
                <a:gd name="T24" fmla="*/ 396 w 680"/>
                <a:gd name="T25" fmla="*/ 454 h 567"/>
                <a:gd name="T26" fmla="*/ 396 w 680"/>
                <a:gd name="T27" fmla="*/ 397 h 567"/>
                <a:gd name="T28" fmla="*/ 623 w 680"/>
                <a:gd name="T29" fmla="*/ 397 h 567"/>
                <a:gd name="T30" fmla="*/ 623 w 680"/>
                <a:gd name="T31" fmla="*/ 340 h 567"/>
                <a:gd name="T32" fmla="*/ 680 w 680"/>
                <a:gd name="T33" fmla="*/ 340 h 567"/>
                <a:gd name="T34" fmla="*/ 680 w 680"/>
                <a:gd name="T35" fmla="*/ 283 h 567"/>
                <a:gd name="T36" fmla="*/ 510 w 680"/>
                <a:gd name="T37" fmla="*/ 283 h 567"/>
                <a:gd name="T38" fmla="*/ 510 w 680"/>
                <a:gd name="T39" fmla="*/ 170 h 567"/>
                <a:gd name="T40" fmla="*/ 453 w 680"/>
                <a:gd name="T41" fmla="*/ 170 h 567"/>
                <a:gd name="T42" fmla="*/ 453 w 680"/>
                <a:gd name="T43" fmla="*/ 57 h 567"/>
                <a:gd name="T44" fmla="*/ 170 w 680"/>
                <a:gd name="T45" fmla="*/ 57 h 567"/>
                <a:gd name="T46" fmla="*/ 170 w 680"/>
                <a:gd name="T47" fmla="*/ 0 h 567"/>
                <a:gd name="T48" fmla="*/ 113 w 680"/>
                <a:gd name="T49" fmla="*/ 0 h 567"/>
                <a:gd name="T50" fmla="*/ 56 w 680"/>
                <a:gd name="T5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567">
                  <a:moveTo>
                    <a:pt x="56" y="0"/>
                  </a:move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396" y="454"/>
                  </a:lnTo>
                  <a:lnTo>
                    <a:pt x="396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2967" y="3181"/>
              <a:ext cx="567" cy="567"/>
            </a:xfrm>
            <a:custGeom>
              <a:avLst/>
              <a:gdLst>
                <a:gd name="T0" fmla="*/ 114 w 567"/>
                <a:gd name="T1" fmla="*/ 0 h 567"/>
                <a:gd name="T2" fmla="*/ 57 w 567"/>
                <a:gd name="T3" fmla="*/ 0 h 567"/>
                <a:gd name="T4" fmla="*/ 57 w 567"/>
                <a:gd name="T5" fmla="*/ 114 h 567"/>
                <a:gd name="T6" fmla="*/ 0 w 567"/>
                <a:gd name="T7" fmla="*/ 114 h 567"/>
                <a:gd name="T8" fmla="*/ 0 w 567"/>
                <a:gd name="T9" fmla="*/ 284 h 567"/>
                <a:gd name="T10" fmla="*/ 57 w 567"/>
                <a:gd name="T11" fmla="*/ 284 h 567"/>
                <a:gd name="T12" fmla="*/ 57 w 567"/>
                <a:gd name="T13" fmla="*/ 454 h 567"/>
                <a:gd name="T14" fmla="*/ 0 w 567"/>
                <a:gd name="T15" fmla="*/ 454 h 567"/>
                <a:gd name="T16" fmla="*/ 0 w 567"/>
                <a:gd name="T17" fmla="*/ 567 h 567"/>
                <a:gd name="T18" fmla="*/ 114 w 567"/>
                <a:gd name="T19" fmla="*/ 567 h 567"/>
                <a:gd name="T20" fmla="*/ 114 w 567"/>
                <a:gd name="T21" fmla="*/ 511 h 567"/>
                <a:gd name="T22" fmla="*/ 170 w 567"/>
                <a:gd name="T23" fmla="*/ 511 h 567"/>
                <a:gd name="T24" fmla="*/ 170 w 567"/>
                <a:gd name="T25" fmla="*/ 454 h 567"/>
                <a:gd name="T26" fmla="*/ 341 w 567"/>
                <a:gd name="T27" fmla="*/ 454 h 567"/>
                <a:gd name="T28" fmla="*/ 341 w 567"/>
                <a:gd name="T29" fmla="*/ 511 h 567"/>
                <a:gd name="T30" fmla="*/ 567 w 567"/>
                <a:gd name="T31" fmla="*/ 511 h 567"/>
                <a:gd name="T32" fmla="*/ 567 w 567"/>
                <a:gd name="T33" fmla="*/ 284 h 567"/>
                <a:gd name="T34" fmla="*/ 511 w 567"/>
                <a:gd name="T35" fmla="*/ 284 h 567"/>
                <a:gd name="T36" fmla="*/ 511 w 567"/>
                <a:gd name="T37" fmla="*/ 227 h 567"/>
                <a:gd name="T38" fmla="*/ 511 w 567"/>
                <a:gd name="T39" fmla="*/ 171 h 567"/>
                <a:gd name="T40" fmla="*/ 454 w 567"/>
                <a:gd name="T41" fmla="*/ 171 h 567"/>
                <a:gd name="T42" fmla="*/ 454 w 567"/>
                <a:gd name="T43" fmla="*/ 114 h 567"/>
                <a:gd name="T44" fmla="*/ 114 w 567"/>
                <a:gd name="T45" fmla="*/ 114 h 567"/>
                <a:gd name="T46" fmla="*/ 114 w 567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567">
                  <a:moveTo>
                    <a:pt x="114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567" y="511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2627" y="1877"/>
              <a:ext cx="794" cy="1418"/>
            </a:xfrm>
            <a:custGeom>
              <a:avLst/>
              <a:gdLst>
                <a:gd name="T0" fmla="*/ 624 w 794"/>
                <a:gd name="T1" fmla="*/ 0 h 1418"/>
                <a:gd name="T2" fmla="*/ 454 w 794"/>
                <a:gd name="T3" fmla="*/ 0 h 1418"/>
                <a:gd name="T4" fmla="*/ 454 w 794"/>
                <a:gd name="T5" fmla="*/ 57 h 1418"/>
                <a:gd name="T6" fmla="*/ 397 w 794"/>
                <a:gd name="T7" fmla="*/ 57 h 1418"/>
                <a:gd name="T8" fmla="*/ 397 w 794"/>
                <a:gd name="T9" fmla="*/ 114 h 1418"/>
                <a:gd name="T10" fmla="*/ 284 w 794"/>
                <a:gd name="T11" fmla="*/ 114 h 1418"/>
                <a:gd name="T12" fmla="*/ 284 w 794"/>
                <a:gd name="T13" fmla="*/ 57 h 1418"/>
                <a:gd name="T14" fmla="*/ 170 w 794"/>
                <a:gd name="T15" fmla="*/ 57 h 1418"/>
                <a:gd name="T16" fmla="*/ 170 w 794"/>
                <a:gd name="T17" fmla="*/ 0 h 1418"/>
                <a:gd name="T18" fmla="*/ 57 w 794"/>
                <a:gd name="T19" fmla="*/ 0 h 1418"/>
                <a:gd name="T20" fmla="*/ 57 w 794"/>
                <a:gd name="T21" fmla="*/ 57 h 1418"/>
                <a:gd name="T22" fmla="*/ 0 w 794"/>
                <a:gd name="T23" fmla="*/ 57 h 1418"/>
                <a:gd name="T24" fmla="*/ 0 w 794"/>
                <a:gd name="T25" fmla="*/ 454 h 1418"/>
                <a:gd name="T26" fmla="*/ 113 w 794"/>
                <a:gd name="T27" fmla="*/ 454 h 1418"/>
                <a:gd name="T28" fmla="*/ 113 w 794"/>
                <a:gd name="T29" fmla="*/ 397 h 1418"/>
                <a:gd name="T30" fmla="*/ 227 w 794"/>
                <a:gd name="T31" fmla="*/ 397 h 1418"/>
                <a:gd name="T32" fmla="*/ 227 w 794"/>
                <a:gd name="T33" fmla="*/ 908 h 1418"/>
                <a:gd name="T34" fmla="*/ 284 w 794"/>
                <a:gd name="T35" fmla="*/ 908 h 1418"/>
                <a:gd name="T36" fmla="*/ 284 w 794"/>
                <a:gd name="T37" fmla="*/ 1134 h 1418"/>
                <a:gd name="T38" fmla="*/ 397 w 794"/>
                <a:gd name="T39" fmla="*/ 1134 h 1418"/>
                <a:gd name="T40" fmla="*/ 397 w 794"/>
                <a:gd name="T41" fmla="*/ 1304 h 1418"/>
                <a:gd name="T42" fmla="*/ 454 w 794"/>
                <a:gd name="T43" fmla="*/ 1304 h 1418"/>
                <a:gd name="T44" fmla="*/ 454 w 794"/>
                <a:gd name="T45" fmla="*/ 1418 h 1418"/>
                <a:gd name="T46" fmla="*/ 681 w 794"/>
                <a:gd name="T47" fmla="*/ 1418 h 1418"/>
                <a:gd name="T48" fmla="*/ 681 w 794"/>
                <a:gd name="T49" fmla="*/ 1361 h 1418"/>
                <a:gd name="T50" fmla="*/ 737 w 794"/>
                <a:gd name="T51" fmla="*/ 1361 h 1418"/>
                <a:gd name="T52" fmla="*/ 737 w 794"/>
                <a:gd name="T53" fmla="*/ 1021 h 1418"/>
                <a:gd name="T54" fmla="*/ 794 w 794"/>
                <a:gd name="T55" fmla="*/ 1021 h 1418"/>
                <a:gd name="T56" fmla="*/ 794 w 794"/>
                <a:gd name="T57" fmla="*/ 851 h 1418"/>
                <a:gd name="T58" fmla="*/ 681 w 794"/>
                <a:gd name="T59" fmla="*/ 851 h 1418"/>
                <a:gd name="T60" fmla="*/ 681 w 794"/>
                <a:gd name="T61" fmla="*/ 737 h 1418"/>
                <a:gd name="T62" fmla="*/ 624 w 794"/>
                <a:gd name="T63" fmla="*/ 737 h 1418"/>
                <a:gd name="T64" fmla="*/ 624 w 794"/>
                <a:gd name="T65" fmla="*/ 681 h 1418"/>
                <a:gd name="T66" fmla="*/ 510 w 794"/>
                <a:gd name="T67" fmla="*/ 681 h 1418"/>
                <a:gd name="T68" fmla="*/ 510 w 794"/>
                <a:gd name="T69" fmla="*/ 567 h 1418"/>
                <a:gd name="T70" fmla="*/ 454 w 794"/>
                <a:gd name="T71" fmla="*/ 567 h 1418"/>
                <a:gd name="T72" fmla="*/ 454 w 794"/>
                <a:gd name="T73" fmla="*/ 454 h 1418"/>
                <a:gd name="T74" fmla="*/ 510 w 794"/>
                <a:gd name="T75" fmla="*/ 454 h 1418"/>
                <a:gd name="T76" fmla="*/ 510 w 794"/>
                <a:gd name="T77" fmla="*/ 284 h 1418"/>
                <a:gd name="T78" fmla="*/ 567 w 794"/>
                <a:gd name="T79" fmla="*/ 284 h 1418"/>
                <a:gd name="T80" fmla="*/ 567 w 794"/>
                <a:gd name="T81" fmla="*/ 114 h 1418"/>
                <a:gd name="T82" fmla="*/ 624 w 794"/>
                <a:gd name="T83" fmla="*/ 114 h 1418"/>
                <a:gd name="T84" fmla="*/ 624 w 794"/>
                <a:gd name="T85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1418">
                  <a:moveTo>
                    <a:pt x="624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908"/>
                  </a:lnTo>
                  <a:lnTo>
                    <a:pt x="284" y="908"/>
                  </a:lnTo>
                  <a:lnTo>
                    <a:pt x="284" y="1134"/>
                  </a:lnTo>
                  <a:lnTo>
                    <a:pt x="397" y="1134"/>
                  </a:lnTo>
                  <a:lnTo>
                    <a:pt x="397" y="1304"/>
                  </a:lnTo>
                  <a:lnTo>
                    <a:pt x="454" y="1304"/>
                  </a:lnTo>
                  <a:lnTo>
                    <a:pt x="454" y="1418"/>
                  </a:lnTo>
                  <a:lnTo>
                    <a:pt x="681" y="1418"/>
                  </a:lnTo>
                  <a:lnTo>
                    <a:pt x="681" y="1361"/>
                  </a:lnTo>
                  <a:lnTo>
                    <a:pt x="737" y="1361"/>
                  </a:lnTo>
                  <a:lnTo>
                    <a:pt x="737" y="1021"/>
                  </a:lnTo>
                  <a:lnTo>
                    <a:pt x="794" y="1021"/>
                  </a:lnTo>
                  <a:lnTo>
                    <a:pt x="79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624" y="737"/>
                  </a:lnTo>
                  <a:lnTo>
                    <a:pt x="624" y="681"/>
                  </a:lnTo>
                  <a:lnTo>
                    <a:pt x="510" y="681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081" y="1991"/>
              <a:ext cx="1190" cy="1247"/>
            </a:xfrm>
            <a:custGeom>
              <a:avLst/>
              <a:gdLst>
                <a:gd name="T0" fmla="*/ 453 w 1190"/>
                <a:gd name="T1" fmla="*/ 113 h 1247"/>
                <a:gd name="T2" fmla="*/ 340 w 1190"/>
                <a:gd name="T3" fmla="*/ 113 h 1247"/>
                <a:gd name="T4" fmla="*/ 340 w 1190"/>
                <a:gd name="T5" fmla="*/ 0 h 1247"/>
                <a:gd name="T6" fmla="*/ 113 w 1190"/>
                <a:gd name="T7" fmla="*/ 0 h 1247"/>
                <a:gd name="T8" fmla="*/ 113 w 1190"/>
                <a:gd name="T9" fmla="*/ 170 h 1247"/>
                <a:gd name="T10" fmla="*/ 56 w 1190"/>
                <a:gd name="T11" fmla="*/ 170 h 1247"/>
                <a:gd name="T12" fmla="*/ 56 w 1190"/>
                <a:gd name="T13" fmla="*/ 340 h 1247"/>
                <a:gd name="T14" fmla="*/ 0 w 1190"/>
                <a:gd name="T15" fmla="*/ 340 h 1247"/>
                <a:gd name="T16" fmla="*/ 0 w 1190"/>
                <a:gd name="T17" fmla="*/ 453 h 1247"/>
                <a:gd name="T18" fmla="*/ 56 w 1190"/>
                <a:gd name="T19" fmla="*/ 453 h 1247"/>
                <a:gd name="T20" fmla="*/ 56 w 1190"/>
                <a:gd name="T21" fmla="*/ 567 h 1247"/>
                <a:gd name="T22" fmla="*/ 170 w 1190"/>
                <a:gd name="T23" fmla="*/ 567 h 1247"/>
                <a:gd name="T24" fmla="*/ 170 w 1190"/>
                <a:gd name="T25" fmla="*/ 623 h 1247"/>
                <a:gd name="T26" fmla="*/ 227 w 1190"/>
                <a:gd name="T27" fmla="*/ 623 h 1247"/>
                <a:gd name="T28" fmla="*/ 227 w 1190"/>
                <a:gd name="T29" fmla="*/ 737 h 1247"/>
                <a:gd name="T30" fmla="*/ 340 w 1190"/>
                <a:gd name="T31" fmla="*/ 737 h 1247"/>
                <a:gd name="T32" fmla="*/ 340 w 1190"/>
                <a:gd name="T33" fmla="*/ 907 h 1247"/>
                <a:gd name="T34" fmla="*/ 397 w 1190"/>
                <a:gd name="T35" fmla="*/ 907 h 1247"/>
                <a:gd name="T36" fmla="*/ 397 w 1190"/>
                <a:gd name="T37" fmla="*/ 964 h 1247"/>
                <a:gd name="T38" fmla="*/ 680 w 1190"/>
                <a:gd name="T39" fmla="*/ 964 h 1247"/>
                <a:gd name="T40" fmla="*/ 680 w 1190"/>
                <a:gd name="T41" fmla="*/ 1077 h 1247"/>
                <a:gd name="T42" fmla="*/ 737 w 1190"/>
                <a:gd name="T43" fmla="*/ 1077 h 1247"/>
                <a:gd name="T44" fmla="*/ 737 w 1190"/>
                <a:gd name="T45" fmla="*/ 1190 h 1247"/>
                <a:gd name="T46" fmla="*/ 907 w 1190"/>
                <a:gd name="T47" fmla="*/ 1190 h 1247"/>
                <a:gd name="T48" fmla="*/ 907 w 1190"/>
                <a:gd name="T49" fmla="*/ 1247 h 1247"/>
                <a:gd name="T50" fmla="*/ 1190 w 1190"/>
                <a:gd name="T51" fmla="*/ 1247 h 1247"/>
                <a:gd name="T52" fmla="*/ 1190 w 1190"/>
                <a:gd name="T53" fmla="*/ 1077 h 1247"/>
                <a:gd name="T54" fmla="*/ 1134 w 1190"/>
                <a:gd name="T55" fmla="*/ 1077 h 1247"/>
                <a:gd name="T56" fmla="*/ 1134 w 1190"/>
                <a:gd name="T57" fmla="*/ 510 h 1247"/>
                <a:gd name="T58" fmla="*/ 1020 w 1190"/>
                <a:gd name="T59" fmla="*/ 510 h 1247"/>
                <a:gd name="T60" fmla="*/ 1020 w 1190"/>
                <a:gd name="T61" fmla="*/ 567 h 1247"/>
                <a:gd name="T62" fmla="*/ 964 w 1190"/>
                <a:gd name="T63" fmla="*/ 567 h 1247"/>
                <a:gd name="T64" fmla="*/ 964 w 1190"/>
                <a:gd name="T65" fmla="*/ 737 h 1247"/>
                <a:gd name="T66" fmla="*/ 794 w 1190"/>
                <a:gd name="T67" fmla="*/ 737 h 1247"/>
                <a:gd name="T68" fmla="*/ 794 w 1190"/>
                <a:gd name="T69" fmla="*/ 680 h 1247"/>
                <a:gd name="T70" fmla="*/ 680 w 1190"/>
                <a:gd name="T71" fmla="*/ 680 h 1247"/>
                <a:gd name="T72" fmla="*/ 680 w 1190"/>
                <a:gd name="T73" fmla="*/ 567 h 1247"/>
                <a:gd name="T74" fmla="*/ 510 w 1190"/>
                <a:gd name="T75" fmla="*/ 567 h 1247"/>
                <a:gd name="T76" fmla="*/ 510 w 1190"/>
                <a:gd name="T77" fmla="*/ 623 h 1247"/>
                <a:gd name="T78" fmla="*/ 340 w 1190"/>
                <a:gd name="T79" fmla="*/ 623 h 1247"/>
                <a:gd name="T80" fmla="*/ 340 w 1190"/>
                <a:gd name="T81" fmla="*/ 567 h 1247"/>
                <a:gd name="T82" fmla="*/ 397 w 1190"/>
                <a:gd name="T83" fmla="*/ 567 h 1247"/>
                <a:gd name="T84" fmla="*/ 397 w 1190"/>
                <a:gd name="T85" fmla="*/ 453 h 1247"/>
                <a:gd name="T86" fmla="*/ 510 w 1190"/>
                <a:gd name="T87" fmla="*/ 453 h 1247"/>
                <a:gd name="T88" fmla="*/ 510 w 1190"/>
                <a:gd name="T89" fmla="*/ 340 h 1247"/>
                <a:gd name="T90" fmla="*/ 453 w 1190"/>
                <a:gd name="T91" fmla="*/ 340 h 1247"/>
                <a:gd name="T92" fmla="*/ 453 w 1190"/>
                <a:gd name="T93" fmla="*/ 283 h 1247"/>
                <a:gd name="T94" fmla="*/ 397 w 1190"/>
                <a:gd name="T95" fmla="*/ 283 h 1247"/>
                <a:gd name="T96" fmla="*/ 397 w 1190"/>
                <a:gd name="T97" fmla="*/ 227 h 1247"/>
                <a:gd name="T98" fmla="*/ 453 w 1190"/>
                <a:gd name="T99" fmla="*/ 227 h 1247"/>
                <a:gd name="T100" fmla="*/ 453 w 1190"/>
                <a:gd name="T101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0" h="1247">
                  <a:moveTo>
                    <a:pt x="453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680" y="964"/>
                  </a:lnTo>
                  <a:lnTo>
                    <a:pt x="680" y="1077"/>
                  </a:lnTo>
                  <a:lnTo>
                    <a:pt x="737" y="1077"/>
                  </a:lnTo>
                  <a:lnTo>
                    <a:pt x="737" y="1190"/>
                  </a:lnTo>
                  <a:lnTo>
                    <a:pt x="907" y="1190"/>
                  </a:lnTo>
                  <a:lnTo>
                    <a:pt x="907" y="1247"/>
                  </a:lnTo>
                  <a:lnTo>
                    <a:pt x="1190" y="1247"/>
                  </a:lnTo>
                  <a:lnTo>
                    <a:pt x="1190" y="1077"/>
                  </a:lnTo>
                  <a:lnTo>
                    <a:pt x="1134" y="1077"/>
                  </a:lnTo>
                  <a:lnTo>
                    <a:pt x="1134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964" y="567"/>
                  </a:lnTo>
                  <a:lnTo>
                    <a:pt x="964" y="737"/>
                  </a:lnTo>
                  <a:lnTo>
                    <a:pt x="794" y="737"/>
                  </a:lnTo>
                  <a:lnTo>
                    <a:pt x="794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510" y="567"/>
                  </a:lnTo>
                  <a:lnTo>
                    <a:pt x="510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385" y="233"/>
              <a:ext cx="1134" cy="907"/>
            </a:xfrm>
            <a:custGeom>
              <a:avLst/>
              <a:gdLst>
                <a:gd name="T0" fmla="*/ 0 w 1134"/>
                <a:gd name="T1" fmla="*/ 284 h 907"/>
                <a:gd name="T2" fmla="*/ 0 w 1134"/>
                <a:gd name="T3" fmla="*/ 397 h 907"/>
                <a:gd name="T4" fmla="*/ 170 w 1134"/>
                <a:gd name="T5" fmla="*/ 397 h 907"/>
                <a:gd name="T6" fmla="*/ 170 w 1134"/>
                <a:gd name="T7" fmla="*/ 510 h 907"/>
                <a:gd name="T8" fmla="*/ 340 w 1134"/>
                <a:gd name="T9" fmla="*/ 510 h 907"/>
                <a:gd name="T10" fmla="*/ 340 w 1134"/>
                <a:gd name="T11" fmla="*/ 567 h 907"/>
                <a:gd name="T12" fmla="*/ 283 w 1134"/>
                <a:gd name="T13" fmla="*/ 567 h 907"/>
                <a:gd name="T14" fmla="*/ 283 w 1134"/>
                <a:gd name="T15" fmla="*/ 624 h 907"/>
                <a:gd name="T16" fmla="*/ 227 w 1134"/>
                <a:gd name="T17" fmla="*/ 624 h 907"/>
                <a:gd name="T18" fmla="*/ 227 w 1134"/>
                <a:gd name="T19" fmla="*/ 680 h 907"/>
                <a:gd name="T20" fmla="*/ 170 w 1134"/>
                <a:gd name="T21" fmla="*/ 680 h 907"/>
                <a:gd name="T22" fmla="*/ 170 w 1134"/>
                <a:gd name="T23" fmla="*/ 737 h 907"/>
                <a:gd name="T24" fmla="*/ 227 w 1134"/>
                <a:gd name="T25" fmla="*/ 737 h 907"/>
                <a:gd name="T26" fmla="*/ 227 w 1134"/>
                <a:gd name="T27" fmla="*/ 851 h 907"/>
                <a:gd name="T28" fmla="*/ 283 w 1134"/>
                <a:gd name="T29" fmla="*/ 851 h 907"/>
                <a:gd name="T30" fmla="*/ 283 w 1134"/>
                <a:gd name="T31" fmla="*/ 907 h 907"/>
                <a:gd name="T32" fmla="*/ 453 w 1134"/>
                <a:gd name="T33" fmla="*/ 907 h 907"/>
                <a:gd name="T34" fmla="*/ 453 w 1134"/>
                <a:gd name="T35" fmla="*/ 851 h 907"/>
                <a:gd name="T36" fmla="*/ 624 w 1134"/>
                <a:gd name="T37" fmla="*/ 851 h 907"/>
                <a:gd name="T38" fmla="*/ 624 w 1134"/>
                <a:gd name="T39" fmla="*/ 624 h 907"/>
                <a:gd name="T40" fmla="*/ 680 w 1134"/>
                <a:gd name="T41" fmla="*/ 624 h 907"/>
                <a:gd name="T42" fmla="*/ 680 w 1134"/>
                <a:gd name="T43" fmla="*/ 567 h 907"/>
                <a:gd name="T44" fmla="*/ 737 w 1134"/>
                <a:gd name="T45" fmla="*/ 567 h 907"/>
                <a:gd name="T46" fmla="*/ 737 w 1134"/>
                <a:gd name="T47" fmla="*/ 510 h 907"/>
                <a:gd name="T48" fmla="*/ 794 w 1134"/>
                <a:gd name="T49" fmla="*/ 510 h 907"/>
                <a:gd name="T50" fmla="*/ 794 w 1134"/>
                <a:gd name="T51" fmla="*/ 454 h 907"/>
                <a:gd name="T52" fmla="*/ 964 w 1134"/>
                <a:gd name="T53" fmla="*/ 454 h 907"/>
                <a:gd name="T54" fmla="*/ 964 w 1134"/>
                <a:gd name="T55" fmla="*/ 510 h 907"/>
                <a:gd name="T56" fmla="*/ 1077 w 1134"/>
                <a:gd name="T57" fmla="*/ 510 h 907"/>
                <a:gd name="T58" fmla="*/ 1077 w 1134"/>
                <a:gd name="T59" fmla="*/ 454 h 907"/>
                <a:gd name="T60" fmla="*/ 1134 w 1134"/>
                <a:gd name="T61" fmla="*/ 454 h 907"/>
                <a:gd name="T62" fmla="*/ 1134 w 1134"/>
                <a:gd name="T63" fmla="*/ 284 h 907"/>
                <a:gd name="T64" fmla="*/ 1077 w 1134"/>
                <a:gd name="T65" fmla="*/ 284 h 907"/>
                <a:gd name="T66" fmla="*/ 1077 w 1134"/>
                <a:gd name="T67" fmla="*/ 170 h 907"/>
                <a:gd name="T68" fmla="*/ 1134 w 1134"/>
                <a:gd name="T69" fmla="*/ 170 h 907"/>
                <a:gd name="T70" fmla="*/ 1134 w 1134"/>
                <a:gd name="T71" fmla="*/ 113 h 907"/>
                <a:gd name="T72" fmla="*/ 1077 w 1134"/>
                <a:gd name="T73" fmla="*/ 113 h 907"/>
                <a:gd name="T74" fmla="*/ 1077 w 1134"/>
                <a:gd name="T75" fmla="*/ 57 h 907"/>
                <a:gd name="T76" fmla="*/ 1020 w 1134"/>
                <a:gd name="T77" fmla="*/ 57 h 907"/>
                <a:gd name="T78" fmla="*/ 1020 w 1134"/>
                <a:gd name="T79" fmla="*/ 0 h 907"/>
                <a:gd name="T80" fmla="*/ 624 w 1134"/>
                <a:gd name="T81" fmla="*/ 0 h 907"/>
                <a:gd name="T82" fmla="*/ 624 w 1134"/>
                <a:gd name="T83" fmla="*/ 57 h 907"/>
                <a:gd name="T84" fmla="*/ 510 w 1134"/>
                <a:gd name="T85" fmla="*/ 57 h 907"/>
                <a:gd name="T86" fmla="*/ 510 w 1134"/>
                <a:gd name="T87" fmla="*/ 113 h 907"/>
                <a:gd name="T88" fmla="*/ 283 w 1134"/>
                <a:gd name="T89" fmla="*/ 113 h 907"/>
                <a:gd name="T90" fmla="*/ 283 w 1134"/>
                <a:gd name="T91" fmla="*/ 170 h 907"/>
                <a:gd name="T92" fmla="*/ 113 w 1134"/>
                <a:gd name="T93" fmla="*/ 170 h 907"/>
                <a:gd name="T94" fmla="*/ 113 w 1134"/>
                <a:gd name="T95" fmla="*/ 227 h 907"/>
                <a:gd name="T96" fmla="*/ 57 w 1134"/>
                <a:gd name="T97" fmla="*/ 227 h 907"/>
                <a:gd name="T98" fmla="*/ 57 w 1134"/>
                <a:gd name="T99" fmla="*/ 284 h 907"/>
                <a:gd name="T100" fmla="*/ 0 w 1134"/>
                <a:gd name="T101" fmla="*/ 28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907">
                  <a:moveTo>
                    <a:pt x="0" y="284"/>
                  </a:moveTo>
                  <a:lnTo>
                    <a:pt x="0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907"/>
                  </a:lnTo>
                  <a:lnTo>
                    <a:pt x="453" y="907"/>
                  </a:lnTo>
                  <a:lnTo>
                    <a:pt x="453" y="851"/>
                  </a:lnTo>
                  <a:lnTo>
                    <a:pt x="624" y="851"/>
                  </a:lnTo>
                  <a:lnTo>
                    <a:pt x="624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1077" y="510"/>
                  </a:lnTo>
                  <a:lnTo>
                    <a:pt x="1077" y="454"/>
                  </a:lnTo>
                  <a:lnTo>
                    <a:pt x="1134" y="454"/>
                  </a:lnTo>
                  <a:lnTo>
                    <a:pt x="1134" y="284"/>
                  </a:lnTo>
                  <a:lnTo>
                    <a:pt x="1077" y="284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137" y="1424"/>
              <a:ext cx="1191" cy="680"/>
            </a:xfrm>
            <a:custGeom>
              <a:avLst/>
              <a:gdLst>
                <a:gd name="T0" fmla="*/ 0 w 1191"/>
                <a:gd name="T1" fmla="*/ 453 h 680"/>
                <a:gd name="T2" fmla="*/ 0 w 1191"/>
                <a:gd name="T3" fmla="*/ 340 h 680"/>
                <a:gd name="T4" fmla="*/ 57 w 1191"/>
                <a:gd name="T5" fmla="*/ 340 h 680"/>
                <a:gd name="T6" fmla="*/ 57 w 1191"/>
                <a:gd name="T7" fmla="*/ 227 h 680"/>
                <a:gd name="T8" fmla="*/ 171 w 1191"/>
                <a:gd name="T9" fmla="*/ 227 h 680"/>
                <a:gd name="T10" fmla="*/ 171 w 1191"/>
                <a:gd name="T11" fmla="*/ 283 h 680"/>
                <a:gd name="T12" fmla="*/ 227 w 1191"/>
                <a:gd name="T13" fmla="*/ 283 h 680"/>
                <a:gd name="T14" fmla="*/ 227 w 1191"/>
                <a:gd name="T15" fmla="*/ 227 h 680"/>
                <a:gd name="T16" fmla="*/ 284 w 1191"/>
                <a:gd name="T17" fmla="*/ 227 h 680"/>
                <a:gd name="T18" fmla="*/ 284 w 1191"/>
                <a:gd name="T19" fmla="*/ 170 h 680"/>
                <a:gd name="T20" fmla="*/ 454 w 1191"/>
                <a:gd name="T21" fmla="*/ 170 h 680"/>
                <a:gd name="T22" fmla="*/ 454 w 1191"/>
                <a:gd name="T23" fmla="*/ 113 h 680"/>
                <a:gd name="T24" fmla="*/ 624 w 1191"/>
                <a:gd name="T25" fmla="*/ 113 h 680"/>
                <a:gd name="T26" fmla="*/ 624 w 1191"/>
                <a:gd name="T27" fmla="*/ 56 h 680"/>
                <a:gd name="T28" fmla="*/ 738 w 1191"/>
                <a:gd name="T29" fmla="*/ 56 h 680"/>
                <a:gd name="T30" fmla="*/ 738 w 1191"/>
                <a:gd name="T31" fmla="*/ 0 h 680"/>
                <a:gd name="T32" fmla="*/ 851 w 1191"/>
                <a:gd name="T33" fmla="*/ 0 h 680"/>
                <a:gd name="T34" fmla="*/ 851 w 1191"/>
                <a:gd name="T35" fmla="*/ 170 h 680"/>
                <a:gd name="T36" fmla="*/ 908 w 1191"/>
                <a:gd name="T37" fmla="*/ 170 h 680"/>
                <a:gd name="T38" fmla="*/ 908 w 1191"/>
                <a:gd name="T39" fmla="*/ 283 h 680"/>
                <a:gd name="T40" fmla="*/ 1078 w 1191"/>
                <a:gd name="T41" fmla="*/ 283 h 680"/>
                <a:gd name="T42" fmla="*/ 1078 w 1191"/>
                <a:gd name="T43" fmla="*/ 227 h 680"/>
                <a:gd name="T44" fmla="*/ 1191 w 1191"/>
                <a:gd name="T45" fmla="*/ 227 h 680"/>
                <a:gd name="T46" fmla="*/ 1191 w 1191"/>
                <a:gd name="T47" fmla="*/ 510 h 680"/>
                <a:gd name="T48" fmla="*/ 1021 w 1191"/>
                <a:gd name="T49" fmla="*/ 510 h 680"/>
                <a:gd name="T50" fmla="*/ 1021 w 1191"/>
                <a:gd name="T51" fmla="*/ 623 h 680"/>
                <a:gd name="T52" fmla="*/ 851 w 1191"/>
                <a:gd name="T53" fmla="*/ 623 h 680"/>
                <a:gd name="T54" fmla="*/ 851 w 1191"/>
                <a:gd name="T55" fmla="*/ 567 h 680"/>
                <a:gd name="T56" fmla="*/ 738 w 1191"/>
                <a:gd name="T57" fmla="*/ 567 h 680"/>
                <a:gd name="T58" fmla="*/ 738 w 1191"/>
                <a:gd name="T59" fmla="*/ 510 h 680"/>
                <a:gd name="T60" fmla="*/ 681 w 1191"/>
                <a:gd name="T61" fmla="*/ 510 h 680"/>
                <a:gd name="T62" fmla="*/ 681 w 1191"/>
                <a:gd name="T63" fmla="*/ 397 h 680"/>
                <a:gd name="T64" fmla="*/ 567 w 1191"/>
                <a:gd name="T65" fmla="*/ 397 h 680"/>
                <a:gd name="T66" fmla="*/ 567 w 1191"/>
                <a:gd name="T67" fmla="*/ 567 h 680"/>
                <a:gd name="T68" fmla="*/ 511 w 1191"/>
                <a:gd name="T69" fmla="*/ 567 h 680"/>
                <a:gd name="T70" fmla="*/ 511 w 1191"/>
                <a:gd name="T71" fmla="*/ 623 h 680"/>
                <a:gd name="T72" fmla="*/ 454 w 1191"/>
                <a:gd name="T73" fmla="*/ 623 h 680"/>
                <a:gd name="T74" fmla="*/ 454 w 1191"/>
                <a:gd name="T75" fmla="*/ 680 h 680"/>
                <a:gd name="T76" fmla="*/ 284 w 1191"/>
                <a:gd name="T77" fmla="*/ 680 h 680"/>
                <a:gd name="T78" fmla="*/ 284 w 1191"/>
                <a:gd name="T79" fmla="*/ 567 h 680"/>
                <a:gd name="T80" fmla="*/ 114 w 1191"/>
                <a:gd name="T81" fmla="*/ 567 h 680"/>
                <a:gd name="T82" fmla="*/ 114 w 1191"/>
                <a:gd name="T83" fmla="*/ 453 h 680"/>
                <a:gd name="T84" fmla="*/ 0 w 1191"/>
                <a:gd name="T85" fmla="*/ 45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680">
                  <a:moveTo>
                    <a:pt x="0" y="453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171" y="227"/>
                  </a:lnTo>
                  <a:lnTo>
                    <a:pt x="171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738" y="56"/>
                  </a:lnTo>
                  <a:lnTo>
                    <a:pt x="738" y="0"/>
                  </a:lnTo>
                  <a:lnTo>
                    <a:pt x="851" y="0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08" y="283"/>
                  </a:lnTo>
                  <a:lnTo>
                    <a:pt x="1078" y="283"/>
                  </a:lnTo>
                  <a:lnTo>
                    <a:pt x="1078" y="227"/>
                  </a:lnTo>
                  <a:lnTo>
                    <a:pt x="1191" y="227"/>
                  </a:lnTo>
                  <a:lnTo>
                    <a:pt x="1191" y="510"/>
                  </a:lnTo>
                  <a:lnTo>
                    <a:pt x="1021" y="510"/>
                  </a:lnTo>
                  <a:lnTo>
                    <a:pt x="1021" y="623"/>
                  </a:lnTo>
                  <a:lnTo>
                    <a:pt x="851" y="623"/>
                  </a:lnTo>
                  <a:lnTo>
                    <a:pt x="851" y="567"/>
                  </a:lnTo>
                  <a:lnTo>
                    <a:pt x="738" y="567"/>
                  </a:lnTo>
                  <a:lnTo>
                    <a:pt x="738" y="510"/>
                  </a:lnTo>
                  <a:lnTo>
                    <a:pt x="681" y="510"/>
                  </a:lnTo>
                  <a:lnTo>
                    <a:pt x="681" y="397"/>
                  </a:lnTo>
                  <a:lnTo>
                    <a:pt x="567" y="397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284" y="680"/>
                  </a:lnTo>
                  <a:lnTo>
                    <a:pt x="284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3875" y="913"/>
              <a:ext cx="1247" cy="794"/>
            </a:xfrm>
            <a:custGeom>
              <a:avLst/>
              <a:gdLst>
                <a:gd name="T0" fmla="*/ 1190 w 1247"/>
                <a:gd name="T1" fmla="*/ 171 h 794"/>
                <a:gd name="T2" fmla="*/ 963 w 1247"/>
                <a:gd name="T3" fmla="*/ 171 h 794"/>
                <a:gd name="T4" fmla="*/ 963 w 1247"/>
                <a:gd name="T5" fmla="*/ 227 h 794"/>
                <a:gd name="T6" fmla="*/ 793 w 1247"/>
                <a:gd name="T7" fmla="*/ 227 h 794"/>
                <a:gd name="T8" fmla="*/ 793 w 1247"/>
                <a:gd name="T9" fmla="*/ 171 h 794"/>
                <a:gd name="T10" fmla="*/ 737 w 1247"/>
                <a:gd name="T11" fmla="*/ 171 h 794"/>
                <a:gd name="T12" fmla="*/ 737 w 1247"/>
                <a:gd name="T13" fmla="*/ 57 h 794"/>
                <a:gd name="T14" fmla="*/ 680 w 1247"/>
                <a:gd name="T15" fmla="*/ 57 h 794"/>
                <a:gd name="T16" fmla="*/ 680 w 1247"/>
                <a:gd name="T17" fmla="*/ 0 h 794"/>
                <a:gd name="T18" fmla="*/ 567 w 1247"/>
                <a:gd name="T19" fmla="*/ 0 h 794"/>
                <a:gd name="T20" fmla="*/ 567 w 1247"/>
                <a:gd name="T21" fmla="*/ 57 h 794"/>
                <a:gd name="T22" fmla="*/ 396 w 1247"/>
                <a:gd name="T23" fmla="*/ 57 h 794"/>
                <a:gd name="T24" fmla="*/ 396 w 1247"/>
                <a:gd name="T25" fmla="*/ 114 h 794"/>
                <a:gd name="T26" fmla="*/ 340 w 1247"/>
                <a:gd name="T27" fmla="*/ 114 h 794"/>
                <a:gd name="T28" fmla="*/ 340 w 1247"/>
                <a:gd name="T29" fmla="*/ 57 h 794"/>
                <a:gd name="T30" fmla="*/ 56 w 1247"/>
                <a:gd name="T31" fmla="*/ 57 h 794"/>
                <a:gd name="T32" fmla="*/ 56 w 1247"/>
                <a:gd name="T33" fmla="*/ 114 h 794"/>
                <a:gd name="T34" fmla="*/ 0 w 1247"/>
                <a:gd name="T35" fmla="*/ 114 h 794"/>
                <a:gd name="T36" fmla="*/ 0 w 1247"/>
                <a:gd name="T37" fmla="*/ 227 h 794"/>
                <a:gd name="T38" fmla="*/ 56 w 1247"/>
                <a:gd name="T39" fmla="*/ 227 h 794"/>
                <a:gd name="T40" fmla="*/ 56 w 1247"/>
                <a:gd name="T41" fmla="*/ 284 h 794"/>
                <a:gd name="T42" fmla="*/ 56 w 1247"/>
                <a:gd name="T43" fmla="*/ 397 h 794"/>
                <a:gd name="T44" fmla="*/ 0 w 1247"/>
                <a:gd name="T45" fmla="*/ 397 h 794"/>
                <a:gd name="T46" fmla="*/ 0 w 1247"/>
                <a:gd name="T47" fmla="*/ 511 h 794"/>
                <a:gd name="T48" fmla="*/ 113 w 1247"/>
                <a:gd name="T49" fmla="*/ 511 h 794"/>
                <a:gd name="T50" fmla="*/ 113 w 1247"/>
                <a:gd name="T51" fmla="*/ 681 h 794"/>
                <a:gd name="T52" fmla="*/ 170 w 1247"/>
                <a:gd name="T53" fmla="*/ 681 h 794"/>
                <a:gd name="T54" fmla="*/ 170 w 1247"/>
                <a:gd name="T55" fmla="*/ 794 h 794"/>
                <a:gd name="T56" fmla="*/ 340 w 1247"/>
                <a:gd name="T57" fmla="*/ 794 h 794"/>
                <a:gd name="T58" fmla="*/ 340 w 1247"/>
                <a:gd name="T59" fmla="*/ 738 h 794"/>
                <a:gd name="T60" fmla="*/ 453 w 1247"/>
                <a:gd name="T61" fmla="*/ 738 h 794"/>
                <a:gd name="T62" fmla="*/ 453 w 1247"/>
                <a:gd name="T63" fmla="*/ 794 h 794"/>
                <a:gd name="T64" fmla="*/ 510 w 1247"/>
                <a:gd name="T65" fmla="*/ 794 h 794"/>
                <a:gd name="T66" fmla="*/ 510 w 1247"/>
                <a:gd name="T67" fmla="*/ 681 h 794"/>
                <a:gd name="T68" fmla="*/ 567 w 1247"/>
                <a:gd name="T69" fmla="*/ 681 h 794"/>
                <a:gd name="T70" fmla="*/ 567 w 1247"/>
                <a:gd name="T71" fmla="*/ 624 h 794"/>
                <a:gd name="T72" fmla="*/ 623 w 1247"/>
                <a:gd name="T73" fmla="*/ 624 h 794"/>
                <a:gd name="T74" fmla="*/ 680 w 1247"/>
                <a:gd name="T75" fmla="*/ 624 h 794"/>
                <a:gd name="T76" fmla="*/ 680 w 1247"/>
                <a:gd name="T77" fmla="*/ 567 h 794"/>
                <a:gd name="T78" fmla="*/ 793 w 1247"/>
                <a:gd name="T79" fmla="*/ 567 h 794"/>
                <a:gd name="T80" fmla="*/ 793 w 1247"/>
                <a:gd name="T81" fmla="*/ 511 h 794"/>
                <a:gd name="T82" fmla="*/ 907 w 1247"/>
                <a:gd name="T83" fmla="*/ 511 h 794"/>
                <a:gd name="T84" fmla="*/ 907 w 1247"/>
                <a:gd name="T85" fmla="*/ 567 h 794"/>
                <a:gd name="T86" fmla="*/ 1134 w 1247"/>
                <a:gd name="T87" fmla="*/ 567 h 794"/>
                <a:gd name="T88" fmla="*/ 1134 w 1247"/>
                <a:gd name="T89" fmla="*/ 511 h 794"/>
                <a:gd name="T90" fmla="*/ 1190 w 1247"/>
                <a:gd name="T91" fmla="*/ 511 h 794"/>
                <a:gd name="T92" fmla="*/ 1190 w 1247"/>
                <a:gd name="T93" fmla="*/ 454 h 794"/>
                <a:gd name="T94" fmla="*/ 1247 w 1247"/>
                <a:gd name="T95" fmla="*/ 454 h 794"/>
                <a:gd name="T96" fmla="*/ 1247 w 1247"/>
                <a:gd name="T97" fmla="*/ 227 h 794"/>
                <a:gd name="T98" fmla="*/ 1190 w 1247"/>
                <a:gd name="T99" fmla="*/ 227 h 794"/>
                <a:gd name="T100" fmla="*/ 1190 w 1247"/>
                <a:gd name="T101" fmla="*/ 17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794">
                  <a:moveTo>
                    <a:pt x="1190" y="171"/>
                  </a:moveTo>
                  <a:lnTo>
                    <a:pt x="963" y="171"/>
                  </a:lnTo>
                  <a:lnTo>
                    <a:pt x="963" y="227"/>
                  </a:lnTo>
                  <a:lnTo>
                    <a:pt x="793" y="227"/>
                  </a:lnTo>
                  <a:lnTo>
                    <a:pt x="793" y="171"/>
                  </a:lnTo>
                  <a:lnTo>
                    <a:pt x="737" y="171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396" y="57"/>
                  </a:lnTo>
                  <a:lnTo>
                    <a:pt x="396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340" y="794"/>
                  </a:lnTo>
                  <a:lnTo>
                    <a:pt x="340" y="738"/>
                  </a:lnTo>
                  <a:lnTo>
                    <a:pt x="453" y="738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511"/>
                  </a:lnTo>
                  <a:lnTo>
                    <a:pt x="907" y="511"/>
                  </a:lnTo>
                  <a:lnTo>
                    <a:pt x="907" y="567"/>
                  </a:lnTo>
                  <a:lnTo>
                    <a:pt x="1134" y="567"/>
                  </a:lnTo>
                  <a:lnTo>
                    <a:pt x="1134" y="511"/>
                  </a:lnTo>
                  <a:lnTo>
                    <a:pt x="1190" y="511"/>
                  </a:lnTo>
                  <a:lnTo>
                    <a:pt x="1190" y="454"/>
                  </a:lnTo>
                  <a:lnTo>
                    <a:pt x="1247" y="454"/>
                  </a:lnTo>
                  <a:lnTo>
                    <a:pt x="1247" y="227"/>
                  </a:lnTo>
                  <a:lnTo>
                    <a:pt x="1190" y="227"/>
                  </a:lnTo>
                  <a:lnTo>
                    <a:pt x="1190" y="17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2740" y="573"/>
              <a:ext cx="1985" cy="1418"/>
            </a:xfrm>
            <a:custGeom>
              <a:avLst/>
              <a:gdLst>
                <a:gd name="T0" fmla="*/ 0 w 1985"/>
                <a:gd name="T1" fmla="*/ 1304 h 1418"/>
                <a:gd name="T2" fmla="*/ 57 w 1985"/>
                <a:gd name="T3" fmla="*/ 1361 h 1418"/>
                <a:gd name="T4" fmla="*/ 171 w 1985"/>
                <a:gd name="T5" fmla="*/ 1418 h 1418"/>
                <a:gd name="T6" fmla="*/ 284 w 1985"/>
                <a:gd name="T7" fmla="*/ 1361 h 1418"/>
                <a:gd name="T8" fmla="*/ 341 w 1985"/>
                <a:gd name="T9" fmla="*/ 1304 h 1418"/>
                <a:gd name="T10" fmla="*/ 397 w 1985"/>
                <a:gd name="T11" fmla="*/ 1191 h 1418"/>
                <a:gd name="T12" fmla="*/ 454 w 1985"/>
                <a:gd name="T13" fmla="*/ 1078 h 1418"/>
                <a:gd name="T14" fmla="*/ 568 w 1985"/>
                <a:gd name="T15" fmla="*/ 1134 h 1418"/>
                <a:gd name="T16" fmla="*/ 624 w 1985"/>
                <a:gd name="T17" fmla="*/ 1078 h 1418"/>
                <a:gd name="T18" fmla="*/ 681 w 1985"/>
                <a:gd name="T19" fmla="*/ 1021 h 1418"/>
                <a:gd name="T20" fmla="*/ 851 w 1985"/>
                <a:gd name="T21" fmla="*/ 964 h 1418"/>
                <a:gd name="T22" fmla="*/ 1021 w 1985"/>
                <a:gd name="T23" fmla="*/ 907 h 1418"/>
                <a:gd name="T24" fmla="*/ 1135 w 1985"/>
                <a:gd name="T25" fmla="*/ 737 h 1418"/>
                <a:gd name="T26" fmla="*/ 1191 w 1985"/>
                <a:gd name="T27" fmla="*/ 567 h 1418"/>
                <a:gd name="T28" fmla="*/ 1135 w 1985"/>
                <a:gd name="T29" fmla="*/ 454 h 1418"/>
                <a:gd name="T30" fmla="*/ 1191 w 1985"/>
                <a:gd name="T31" fmla="*/ 397 h 1418"/>
                <a:gd name="T32" fmla="*/ 1475 w 1985"/>
                <a:gd name="T33" fmla="*/ 454 h 1418"/>
                <a:gd name="T34" fmla="*/ 1531 w 1985"/>
                <a:gd name="T35" fmla="*/ 397 h 1418"/>
                <a:gd name="T36" fmla="*/ 1702 w 1985"/>
                <a:gd name="T37" fmla="*/ 340 h 1418"/>
                <a:gd name="T38" fmla="*/ 1872 w 1985"/>
                <a:gd name="T39" fmla="*/ 284 h 1418"/>
                <a:gd name="T40" fmla="*/ 1928 w 1985"/>
                <a:gd name="T41" fmla="*/ 227 h 1418"/>
                <a:gd name="T42" fmla="*/ 1985 w 1985"/>
                <a:gd name="T43" fmla="*/ 170 h 1418"/>
                <a:gd name="T44" fmla="*/ 1815 w 1985"/>
                <a:gd name="T45" fmla="*/ 57 h 1418"/>
                <a:gd name="T46" fmla="*/ 1645 w 1985"/>
                <a:gd name="T47" fmla="*/ 0 h 1418"/>
                <a:gd name="T48" fmla="*/ 1588 w 1985"/>
                <a:gd name="T49" fmla="*/ 57 h 1418"/>
                <a:gd name="T50" fmla="*/ 1475 w 1985"/>
                <a:gd name="T51" fmla="*/ 114 h 1418"/>
                <a:gd name="T52" fmla="*/ 1418 w 1985"/>
                <a:gd name="T53" fmla="*/ 170 h 1418"/>
                <a:gd name="T54" fmla="*/ 1248 w 1985"/>
                <a:gd name="T55" fmla="*/ 227 h 1418"/>
                <a:gd name="T56" fmla="*/ 1191 w 1985"/>
                <a:gd name="T57" fmla="*/ 284 h 1418"/>
                <a:gd name="T58" fmla="*/ 1021 w 1985"/>
                <a:gd name="T59" fmla="*/ 340 h 1418"/>
                <a:gd name="T60" fmla="*/ 794 w 1985"/>
                <a:gd name="T61" fmla="*/ 284 h 1418"/>
                <a:gd name="T62" fmla="*/ 624 w 1985"/>
                <a:gd name="T63" fmla="*/ 340 h 1418"/>
                <a:gd name="T64" fmla="*/ 568 w 1985"/>
                <a:gd name="T65" fmla="*/ 397 h 1418"/>
                <a:gd name="T66" fmla="*/ 454 w 1985"/>
                <a:gd name="T67" fmla="*/ 454 h 1418"/>
                <a:gd name="T68" fmla="*/ 341 w 1985"/>
                <a:gd name="T69" fmla="*/ 511 h 1418"/>
                <a:gd name="T70" fmla="*/ 227 w 1985"/>
                <a:gd name="T71" fmla="*/ 624 h 1418"/>
                <a:gd name="T72" fmla="*/ 171 w 1985"/>
                <a:gd name="T73" fmla="*/ 681 h 1418"/>
                <a:gd name="T74" fmla="*/ 114 w 1985"/>
                <a:gd name="T75" fmla="*/ 907 h 1418"/>
                <a:gd name="T76" fmla="*/ 171 w 1985"/>
                <a:gd name="T77" fmla="*/ 964 h 1418"/>
                <a:gd name="T78" fmla="*/ 114 w 1985"/>
                <a:gd name="T79" fmla="*/ 1078 h 1418"/>
                <a:gd name="T80" fmla="*/ 57 w 1985"/>
                <a:gd name="T81" fmla="*/ 113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85" h="1418">
                  <a:moveTo>
                    <a:pt x="0" y="1134"/>
                  </a:moveTo>
                  <a:lnTo>
                    <a:pt x="0" y="1304"/>
                  </a:lnTo>
                  <a:lnTo>
                    <a:pt x="57" y="1304"/>
                  </a:lnTo>
                  <a:lnTo>
                    <a:pt x="57" y="1361"/>
                  </a:lnTo>
                  <a:lnTo>
                    <a:pt x="171" y="1361"/>
                  </a:lnTo>
                  <a:lnTo>
                    <a:pt x="171" y="1418"/>
                  </a:lnTo>
                  <a:lnTo>
                    <a:pt x="284" y="1418"/>
                  </a:lnTo>
                  <a:lnTo>
                    <a:pt x="284" y="1361"/>
                  </a:lnTo>
                  <a:lnTo>
                    <a:pt x="341" y="1361"/>
                  </a:lnTo>
                  <a:lnTo>
                    <a:pt x="341" y="1304"/>
                  </a:lnTo>
                  <a:lnTo>
                    <a:pt x="397" y="1304"/>
                  </a:lnTo>
                  <a:lnTo>
                    <a:pt x="397" y="1191"/>
                  </a:lnTo>
                  <a:lnTo>
                    <a:pt x="454" y="1191"/>
                  </a:lnTo>
                  <a:lnTo>
                    <a:pt x="454" y="1078"/>
                  </a:lnTo>
                  <a:lnTo>
                    <a:pt x="568" y="1078"/>
                  </a:lnTo>
                  <a:lnTo>
                    <a:pt x="568" y="1134"/>
                  </a:lnTo>
                  <a:lnTo>
                    <a:pt x="624" y="1134"/>
                  </a:lnTo>
                  <a:lnTo>
                    <a:pt x="624" y="1078"/>
                  </a:lnTo>
                  <a:lnTo>
                    <a:pt x="681" y="1078"/>
                  </a:lnTo>
                  <a:lnTo>
                    <a:pt x="681" y="1021"/>
                  </a:lnTo>
                  <a:lnTo>
                    <a:pt x="851" y="1021"/>
                  </a:lnTo>
                  <a:lnTo>
                    <a:pt x="851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1135" y="907"/>
                  </a:lnTo>
                  <a:lnTo>
                    <a:pt x="1135" y="737"/>
                  </a:lnTo>
                  <a:lnTo>
                    <a:pt x="1191" y="737"/>
                  </a:lnTo>
                  <a:lnTo>
                    <a:pt x="1191" y="567"/>
                  </a:lnTo>
                  <a:lnTo>
                    <a:pt x="1135" y="567"/>
                  </a:lnTo>
                  <a:lnTo>
                    <a:pt x="1135" y="454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475" y="397"/>
                  </a:lnTo>
                  <a:lnTo>
                    <a:pt x="1475" y="454"/>
                  </a:lnTo>
                  <a:lnTo>
                    <a:pt x="1531" y="454"/>
                  </a:lnTo>
                  <a:lnTo>
                    <a:pt x="1531" y="397"/>
                  </a:lnTo>
                  <a:lnTo>
                    <a:pt x="1702" y="397"/>
                  </a:lnTo>
                  <a:lnTo>
                    <a:pt x="1702" y="340"/>
                  </a:lnTo>
                  <a:lnTo>
                    <a:pt x="1872" y="340"/>
                  </a:lnTo>
                  <a:lnTo>
                    <a:pt x="1872" y="284"/>
                  </a:lnTo>
                  <a:lnTo>
                    <a:pt x="1928" y="284"/>
                  </a:lnTo>
                  <a:lnTo>
                    <a:pt x="1928" y="227"/>
                  </a:lnTo>
                  <a:lnTo>
                    <a:pt x="1985" y="227"/>
                  </a:lnTo>
                  <a:lnTo>
                    <a:pt x="1985" y="170"/>
                  </a:lnTo>
                  <a:lnTo>
                    <a:pt x="1815" y="170"/>
                  </a:lnTo>
                  <a:lnTo>
                    <a:pt x="1815" y="57"/>
                  </a:lnTo>
                  <a:lnTo>
                    <a:pt x="1645" y="57"/>
                  </a:lnTo>
                  <a:lnTo>
                    <a:pt x="1645" y="0"/>
                  </a:lnTo>
                  <a:lnTo>
                    <a:pt x="1588" y="0"/>
                  </a:lnTo>
                  <a:lnTo>
                    <a:pt x="1588" y="57"/>
                  </a:lnTo>
                  <a:lnTo>
                    <a:pt x="1475" y="57"/>
                  </a:lnTo>
                  <a:lnTo>
                    <a:pt x="1475" y="114"/>
                  </a:lnTo>
                  <a:lnTo>
                    <a:pt x="1418" y="114"/>
                  </a:lnTo>
                  <a:lnTo>
                    <a:pt x="1418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284"/>
                  </a:lnTo>
                  <a:lnTo>
                    <a:pt x="1021" y="284"/>
                  </a:lnTo>
                  <a:lnTo>
                    <a:pt x="1021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624" y="284"/>
                  </a:lnTo>
                  <a:lnTo>
                    <a:pt x="624" y="340"/>
                  </a:lnTo>
                  <a:lnTo>
                    <a:pt x="568" y="340"/>
                  </a:lnTo>
                  <a:lnTo>
                    <a:pt x="568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227" y="511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681"/>
                  </a:lnTo>
                  <a:lnTo>
                    <a:pt x="114" y="681"/>
                  </a:lnTo>
                  <a:lnTo>
                    <a:pt x="114" y="907"/>
                  </a:lnTo>
                  <a:lnTo>
                    <a:pt x="171" y="907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1078"/>
                  </a:lnTo>
                  <a:lnTo>
                    <a:pt x="57" y="1078"/>
                  </a:lnTo>
                  <a:lnTo>
                    <a:pt x="57" y="1134"/>
                  </a:lnTo>
                  <a:lnTo>
                    <a:pt x="0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7D9BE1E-FE8E-4B8C-A279-E51B2297B3F7}"/>
              </a:ext>
            </a:extLst>
          </p:cNvPr>
          <p:cNvSpPr txBox="1"/>
          <p:nvPr/>
        </p:nvSpPr>
        <p:spPr>
          <a:xfrm>
            <a:off x="149629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石川県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096D1ABD-71DA-43B1-A89C-D7CFCBA11237}"/>
              </a:ext>
            </a:extLst>
          </p:cNvPr>
          <p:cNvSpPr txBox="1"/>
          <p:nvPr/>
        </p:nvSpPr>
        <p:spPr>
          <a:xfrm>
            <a:off x="114351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E50A9B31-1865-444F-BF3C-A76335BF0D11}"/>
              </a:ext>
            </a:extLst>
          </p:cNvPr>
          <p:cNvCxnSpPr/>
          <p:nvPr/>
        </p:nvCxnSpPr>
        <p:spPr>
          <a:xfrm>
            <a:off x="141240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E9884802-232E-4D8E-84C5-07317B732DF1}"/>
              </a:ext>
            </a:extLst>
          </p:cNvPr>
          <p:cNvGrpSpPr/>
          <p:nvPr/>
        </p:nvGrpSpPr>
        <p:grpSpPr>
          <a:xfrm>
            <a:off x="3486718" y="1567233"/>
            <a:ext cx="720000" cy="430244"/>
            <a:chOff x="6555416" y="4900731"/>
            <a:chExt cx="720000" cy="378515"/>
          </a:xfrm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E9EB4DAB-0C05-4067-B1AD-4DECCF1DD1C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輪島市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BD33F035-A420-4A77-9352-E11F434D31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08C24BBA-5AFC-437C-851F-101A081C98E0}"/>
              </a:ext>
            </a:extLst>
          </p:cNvPr>
          <p:cNvGrpSpPr/>
          <p:nvPr/>
        </p:nvGrpSpPr>
        <p:grpSpPr>
          <a:xfrm>
            <a:off x="4632766" y="1567233"/>
            <a:ext cx="720000" cy="430244"/>
            <a:chOff x="6555416" y="4900731"/>
            <a:chExt cx="720000" cy="378515"/>
          </a:xfrm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81B1725D-51C8-4101-B048-55D51EE6F5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能登町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E0464C65-69C4-47B5-9F23-FFC0EF229A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A59D4759-18F3-47B3-A175-54CD88FC8F94}"/>
              </a:ext>
            </a:extLst>
          </p:cNvPr>
          <p:cNvGrpSpPr/>
          <p:nvPr/>
        </p:nvGrpSpPr>
        <p:grpSpPr>
          <a:xfrm>
            <a:off x="5254558" y="799137"/>
            <a:ext cx="720000" cy="430244"/>
            <a:chOff x="6555416" y="4900731"/>
            <a:chExt cx="720000" cy="378515"/>
          </a:xfrm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1972371F-3909-4770-AF4A-20BA94A26B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珠洲市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28570162-C48B-472B-B75C-B97AD0FB4E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65A7972-AC15-4794-9637-C60FB5BA36EB}"/>
              </a:ext>
            </a:extLst>
          </p:cNvPr>
          <p:cNvGrpSpPr/>
          <p:nvPr/>
        </p:nvGrpSpPr>
        <p:grpSpPr>
          <a:xfrm>
            <a:off x="3864670" y="2176833"/>
            <a:ext cx="720000" cy="430244"/>
            <a:chOff x="6555416" y="4900731"/>
            <a:chExt cx="720000" cy="378515"/>
          </a:xfrm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6D853D94-36CD-4FE0-A1B3-8D54A6938D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穴水町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E30A6646-35FB-48EC-9B4D-D1A139F314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BA3EF2A7-CB0D-4AC7-8FCB-6B3D214D2F66}"/>
              </a:ext>
            </a:extLst>
          </p:cNvPr>
          <p:cNvGrpSpPr/>
          <p:nvPr/>
        </p:nvGrpSpPr>
        <p:grpSpPr>
          <a:xfrm>
            <a:off x="3072190" y="2835201"/>
            <a:ext cx="720000" cy="430244"/>
            <a:chOff x="6555416" y="4900731"/>
            <a:chExt cx="720000" cy="378515"/>
          </a:xfrm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F6E77EC3-D107-47BB-8F97-E96E5E614E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志賀町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78556B72-4835-4A73-A02C-EA6E5A44E3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8E0C5916-C266-4BE6-8C95-F0D07AE9D054}"/>
              </a:ext>
            </a:extLst>
          </p:cNvPr>
          <p:cNvGrpSpPr/>
          <p:nvPr/>
        </p:nvGrpSpPr>
        <p:grpSpPr>
          <a:xfrm>
            <a:off x="4023166" y="3274113"/>
            <a:ext cx="720000" cy="430244"/>
            <a:chOff x="6555416" y="4900731"/>
            <a:chExt cx="720000" cy="378515"/>
          </a:xfrm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7E84A66A-CCE4-47BD-ADC2-18E63BAB96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七尾市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CA524AA8-285F-42C0-B9B2-2311235613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EC2D448D-5104-429B-8C86-3262288E3417}"/>
              </a:ext>
            </a:extLst>
          </p:cNvPr>
          <p:cNvGrpSpPr/>
          <p:nvPr/>
        </p:nvGrpSpPr>
        <p:grpSpPr>
          <a:xfrm>
            <a:off x="2913694" y="8053377"/>
            <a:ext cx="720000" cy="430244"/>
            <a:chOff x="6555416" y="4900731"/>
            <a:chExt cx="720000" cy="378515"/>
          </a:xfrm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E655A08C-6256-444B-B86D-0518FFA751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白山市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80648C87-EEB6-4343-BC21-965B814E3B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60785B58-BB4C-4050-B7A3-6D4D4905ACB9}"/>
              </a:ext>
            </a:extLst>
          </p:cNvPr>
          <p:cNvGrpSpPr/>
          <p:nvPr/>
        </p:nvGrpSpPr>
        <p:grpSpPr>
          <a:xfrm>
            <a:off x="1865182" y="7736385"/>
            <a:ext cx="720000" cy="430244"/>
            <a:chOff x="6555416" y="4900731"/>
            <a:chExt cx="720000" cy="378515"/>
          </a:xfrm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A12BC651-A5A2-40A3-9DD5-EC5D6A78A4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0EE86D76-ACE2-485E-A741-8196C8FC5D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8C232887-3867-44C2-A2C5-0E748154B52C}"/>
              </a:ext>
            </a:extLst>
          </p:cNvPr>
          <p:cNvGrpSpPr/>
          <p:nvPr/>
        </p:nvGrpSpPr>
        <p:grpSpPr>
          <a:xfrm>
            <a:off x="1072702" y="7931457"/>
            <a:ext cx="720000" cy="430244"/>
            <a:chOff x="6555416" y="4900731"/>
            <a:chExt cx="720000" cy="378515"/>
          </a:xfrm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C87BC599-12AE-4A26-85D7-10D59F452F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加賀市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0284DAE8-AA08-435B-8D4C-3843379ACD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B920EDD9-3359-467D-806F-87F8AD9B3D61}"/>
              </a:ext>
            </a:extLst>
          </p:cNvPr>
          <p:cNvGrpSpPr/>
          <p:nvPr/>
        </p:nvGrpSpPr>
        <p:grpSpPr>
          <a:xfrm>
            <a:off x="1792030" y="7126785"/>
            <a:ext cx="720000" cy="430244"/>
            <a:chOff x="6555416" y="4900731"/>
            <a:chExt cx="720000" cy="378515"/>
          </a:xfrm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B795A241-2EFA-4972-88CB-21CC6FDFB2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能美市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04B0DA3C-514B-41D4-8836-56235F3A41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39149CC-4D53-467D-80C3-4E5370D5D8E4}"/>
              </a:ext>
            </a:extLst>
          </p:cNvPr>
          <p:cNvGrpSpPr/>
          <p:nvPr/>
        </p:nvGrpSpPr>
        <p:grpSpPr>
          <a:xfrm>
            <a:off x="1792030" y="6651297"/>
            <a:ext cx="720000" cy="430244"/>
            <a:chOff x="6555416" y="4900731"/>
            <a:chExt cx="720000" cy="378515"/>
          </a:xfrm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4F08DCB5-34E5-43EE-83F0-654AE6CA03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川北町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30CE18B7-E85F-408D-BAD2-8ACA41AAD2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A90838B7-E0DA-4E84-8AE2-65801C9CDD31}"/>
              </a:ext>
            </a:extLst>
          </p:cNvPr>
          <p:cNvGrpSpPr/>
          <p:nvPr/>
        </p:nvGrpSpPr>
        <p:grpSpPr>
          <a:xfrm>
            <a:off x="2255326" y="6175809"/>
            <a:ext cx="720000" cy="430244"/>
            <a:chOff x="6555416" y="4900731"/>
            <a:chExt cx="720000" cy="378515"/>
          </a:xfrm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30993199-4CC2-4236-86A9-AF89C62AA8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野々市市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072395D1-3977-4D37-9608-E44EBA543E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E3F5B84B-CBE4-419E-AD03-E2E0A5177823}"/>
              </a:ext>
            </a:extLst>
          </p:cNvPr>
          <p:cNvGrpSpPr/>
          <p:nvPr/>
        </p:nvGrpSpPr>
        <p:grpSpPr>
          <a:xfrm>
            <a:off x="2999038" y="6651297"/>
            <a:ext cx="720000" cy="430244"/>
            <a:chOff x="6555416" y="4900731"/>
            <a:chExt cx="720000" cy="378515"/>
          </a:xfrm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3B96FE10-2695-4F3E-9EE5-B74C375B3F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金沢市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1D764E48-F7CB-4BAD-812D-A0EC34F823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76053784-4910-4C13-92F7-5001A2410988}"/>
              </a:ext>
            </a:extLst>
          </p:cNvPr>
          <p:cNvGrpSpPr/>
          <p:nvPr/>
        </p:nvGrpSpPr>
        <p:grpSpPr>
          <a:xfrm>
            <a:off x="3924106" y="3746553"/>
            <a:ext cx="720000" cy="430244"/>
            <a:chOff x="6555416" y="4900731"/>
            <a:chExt cx="720000" cy="378515"/>
          </a:xfrm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0D1FF930-CCE2-4F40-BF84-06EDA7BA7B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中能登町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E756ADCD-FCD7-4AE7-8A6C-8A598A3313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D6C0326F-7240-4DD9-9897-6DC6F8DE2ACF}"/>
              </a:ext>
            </a:extLst>
          </p:cNvPr>
          <p:cNvGrpSpPr/>
          <p:nvPr/>
        </p:nvGrpSpPr>
        <p:grpSpPr>
          <a:xfrm>
            <a:off x="3154486" y="4013253"/>
            <a:ext cx="720000" cy="430244"/>
            <a:chOff x="6555416" y="4900731"/>
            <a:chExt cx="720000" cy="378515"/>
          </a:xfrm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BD49AAF9-1233-4B73-8D00-D45748AD76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羽咋市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D93AA828-6EA4-4A16-B2D4-16DB1AF4A4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2664EBBE-02C6-40E7-895C-3ADA963B174D}"/>
              </a:ext>
            </a:extLst>
          </p:cNvPr>
          <p:cNvGrpSpPr/>
          <p:nvPr/>
        </p:nvGrpSpPr>
        <p:grpSpPr>
          <a:xfrm>
            <a:off x="3154486" y="4569513"/>
            <a:ext cx="720000" cy="430244"/>
            <a:chOff x="6555416" y="4900731"/>
            <a:chExt cx="720000" cy="378515"/>
          </a:xfrm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3D6C5C63-09A3-4C37-8DB2-03D0E3B840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宝達志水町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A4618767-FED2-45BC-A359-47B2FAC6B5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0DF3D49C-09F8-4A9A-B9D5-5878452C32B6}"/>
              </a:ext>
            </a:extLst>
          </p:cNvPr>
          <p:cNvGrpSpPr/>
          <p:nvPr/>
        </p:nvGrpSpPr>
        <p:grpSpPr>
          <a:xfrm>
            <a:off x="3329746" y="5629254"/>
            <a:ext cx="720000" cy="430244"/>
            <a:chOff x="6555416" y="4900731"/>
            <a:chExt cx="720000" cy="378515"/>
          </a:xfrm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4592A702-3C0E-4893-B8CC-E98DB5730E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津幡町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111ECE2F-7B3F-4F79-87B3-F4BFDCA8F7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64566C7E-DBFE-4BE0-8698-47A3FF5736A6}"/>
              </a:ext>
            </a:extLst>
          </p:cNvPr>
          <p:cNvGrpSpPr/>
          <p:nvPr/>
        </p:nvGrpSpPr>
        <p:grpSpPr>
          <a:xfrm>
            <a:off x="2560126" y="5629254"/>
            <a:ext cx="720000" cy="430244"/>
            <a:chOff x="6555416" y="4900731"/>
            <a:chExt cx="720000" cy="378515"/>
          </a:xfrm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8C6E6AA4-3792-4DF4-A7F8-185A631CC4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内灘町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4490AE12-AF53-4D29-8CF8-C372E14536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14D8F12A-7821-48D5-97CC-1ED1842C8BA3}"/>
              </a:ext>
            </a:extLst>
          </p:cNvPr>
          <p:cNvGrpSpPr/>
          <p:nvPr/>
        </p:nvGrpSpPr>
        <p:grpSpPr>
          <a:xfrm>
            <a:off x="2872546" y="5110533"/>
            <a:ext cx="720000" cy="430244"/>
            <a:chOff x="6555416" y="4900731"/>
            <a:chExt cx="720000" cy="378515"/>
          </a:xfrm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64047402-CC59-4990-893F-1F76351DC3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かほく市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F47EB7B3-3807-4175-B12B-AD18836384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47" name="Group 287"/>
          <p:cNvGrpSpPr>
            <a:grpSpLocks/>
          </p:cNvGrpSpPr>
          <p:nvPr/>
        </p:nvGrpSpPr>
        <p:grpSpPr bwMode="auto">
          <a:xfrm>
            <a:off x="921885" y="645206"/>
            <a:ext cx="5336269" cy="8743725"/>
            <a:chOff x="813" y="233"/>
            <a:chExt cx="4706" cy="7711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1833" y="5733"/>
              <a:ext cx="511" cy="113"/>
            </a:xfrm>
            <a:custGeom>
              <a:avLst/>
              <a:gdLst>
                <a:gd name="T0" fmla="*/ 0 w 511"/>
                <a:gd name="T1" fmla="*/ 113 h 113"/>
                <a:gd name="T2" fmla="*/ 511 w 511"/>
                <a:gd name="T3" fmla="*/ 113 h 113"/>
                <a:gd name="T4" fmla="*/ 511 w 511"/>
                <a:gd name="T5" fmla="*/ 57 h 113"/>
                <a:gd name="T6" fmla="*/ 340 w 511"/>
                <a:gd name="T7" fmla="*/ 57 h 113"/>
                <a:gd name="T8" fmla="*/ 340 w 511"/>
                <a:gd name="T9" fmla="*/ 0 h 113"/>
                <a:gd name="T10" fmla="*/ 227 w 511"/>
                <a:gd name="T11" fmla="*/ 0 h 113"/>
                <a:gd name="T12" fmla="*/ 57 w 511"/>
                <a:gd name="T13" fmla="*/ 0 h 113"/>
                <a:gd name="T14" fmla="*/ 57 w 511"/>
                <a:gd name="T15" fmla="*/ 57 h 113"/>
                <a:gd name="T16" fmla="*/ 0 w 511"/>
                <a:gd name="T17" fmla="*/ 57 h 113"/>
                <a:gd name="T18" fmla="*/ 0 w 511"/>
                <a:gd name="T1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1" h="113">
                  <a:moveTo>
                    <a:pt x="0" y="113"/>
                  </a:moveTo>
                  <a:lnTo>
                    <a:pt x="511" y="113"/>
                  </a:lnTo>
                  <a:lnTo>
                    <a:pt x="511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1606" y="5790"/>
              <a:ext cx="851" cy="397"/>
            </a:xfrm>
            <a:custGeom>
              <a:avLst/>
              <a:gdLst>
                <a:gd name="T0" fmla="*/ 794 w 851"/>
                <a:gd name="T1" fmla="*/ 56 h 397"/>
                <a:gd name="T2" fmla="*/ 227 w 851"/>
                <a:gd name="T3" fmla="*/ 56 h 397"/>
                <a:gd name="T4" fmla="*/ 227 w 851"/>
                <a:gd name="T5" fmla="*/ 0 h 397"/>
                <a:gd name="T6" fmla="*/ 114 w 851"/>
                <a:gd name="T7" fmla="*/ 0 h 397"/>
                <a:gd name="T8" fmla="*/ 114 w 851"/>
                <a:gd name="T9" fmla="*/ 56 h 397"/>
                <a:gd name="T10" fmla="*/ 57 w 851"/>
                <a:gd name="T11" fmla="*/ 56 h 397"/>
                <a:gd name="T12" fmla="*/ 57 w 851"/>
                <a:gd name="T13" fmla="*/ 113 h 397"/>
                <a:gd name="T14" fmla="*/ 0 w 851"/>
                <a:gd name="T15" fmla="*/ 113 h 397"/>
                <a:gd name="T16" fmla="*/ 0 w 851"/>
                <a:gd name="T17" fmla="*/ 227 h 397"/>
                <a:gd name="T18" fmla="*/ 114 w 851"/>
                <a:gd name="T19" fmla="*/ 227 h 397"/>
                <a:gd name="T20" fmla="*/ 114 w 851"/>
                <a:gd name="T21" fmla="*/ 170 h 397"/>
                <a:gd name="T22" fmla="*/ 227 w 851"/>
                <a:gd name="T23" fmla="*/ 170 h 397"/>
                <a:gd name="T24" fmla="*/ 227 w 851"/>
                <a:gd name="T25" fmla="*/ 283 h 397"/>
                <a:gd name="T26" fmla="*/ 341 w 851"/>
                <a:gd name="T27" fmla="*/ 283 h 397"/>
                <a:gd name="T28" fmla="*/ 341 w 851"/>
                <a:gd name="T29" fmla="*/ 227 h 397"/>
                <a:gd name="T30" fmla="*/ 454 w 851"/>
                <a:gd name="T31" fmla="*/ 227 h 397"/>
                <a:gd name="T32" fmla="*/ 454 w 851"/>
                <a:gd name="T33" fmla="*/ 283 h 397"/>
                <a:gd name="T34" fmla="*/ 454 w 851"/>
                <a:gd name="T35" fmla="*/ 340 h 397"/>
                <a:gd name="T36" fmla="*/ 511 w 851"/>
                <a:gd name="T37" fmla="*/ 340 h 397"/>
                <a:gd name="T38" fmla="*/ 511 w 851"/>
                <a:gd name="T39" fmla="*/ 397 h 397"/>
                <a:gd name="T40" fmla="*/ 738 w 851"/>
                <a:gd name="T41" fmla="*/ 397 h 397"/>
                <a:gd name="T42" fmla="*/ 738 w 851"/>
                <a:gd name="T43" fmla="*/ 340 h 397"/>
                <a:gd name="T44" fmla="*/ 794 w 851"/>
                <a:gd name="T45" fmla="*/ 340 h 397"/>
                <a:gd name="T46" fmla="*/ 794 w 851"/>
                <a:gd name="T47" fmla="*/ 283 h 397"/>
                <a:gd name="T48" fmla="*/ 851 w 851"/>
                <a:gd name="T49" fmla="*/ 283 h 397"/>
                <a:gd name="T50" fmla="*/ 851 w 851"/>
                <a:gd name="T51" fmla="*/ 113 h 397"/>
                <a:gd name="T52" fmla="*/ 794 w 851"/>
                <a:gd name="T53" fmla="*/ 113 h 397"/>
                <a:gd name="T54" fmla="*/ 794 w 851"/>
                <a:gd name="T55" fmla="*/ 5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1" h="397">
                  <a:moveTo>
                    <a:pt x="794" y="56"/>
                  </a:move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738" y="397"/>
                  </a:lnTo>
                  <a:lnTo>
                    <a:pt x="738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2287" y="5336"/>
              <a:ext cx="170" cy="340"/>
            </a:xfrm>
            <a:custGeom>
              <a:avLst/>
              <a:gdLst>
                <a:gd name="T0" fmla="*/ 0 w 170"/>
                <a:gd name="T1" fmla="*/ 57 h 340"/>
                <a:gd name="T2" fmla="*/ 0 w 170"/>
                <a:gd name="T3" fmla="*/ 340 h 340"/>
                <a:gd name="T4" fmla="*/ 113 w 170"/>
                <a:gd name="T5" fmla="*/ 340 h 340"/>
                <a:gd name="T6" fmla="*/ 113 w 170"/>
                <a:gd name="T7" fmla="*/ 170 h 340"/>
                <a:gd name="T8" fmla="*/ 170 w 170"/>
                <a:gd name="T9" fmla="*/ 170 h 340"/>
                <a:gd name="T10" fmla="*/ 170 w 170"/>
                <a:gd name="T11" fmla="*/ 57 h 340"/>
                <a:gd name="T12" fmla="*/ 57 w 170"/>
                <a:gd name="T13" fmla="*/ 57 h 340"/>
                <a:gd name="T14" fmla="*/ 57 w 170"/>
                <a:gd name="T15" fmla="*/ 0 h 340"/>
                <a:gd name="T16" fmla="*/ 0 w 170"/>
                <a:gd name="T17" fmla="*/ 0 h 340"/>
                <a:gd name="T18" fmla="*/ 0 w 170"/>
                <a:gd name="T1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340">
                  <a:moveTo>
                    <a:pt x="0" y="57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777" y="5279"/>
              <a:ext cx="1587" cy="2665"/>
            </a:xfrm>
            <a:custGeom>
              <a:avLst/>
              <a:gdLst>
                <a:gd name="T0" fmla="*/ 0 w 1587"/>
                <a:gd name="T1" fmla="*/ 454 h 2665"/>
                <a:gd name="T2" fmla="*/ 56 w 1587"/>
                <a:gd name="T3" fmla="*/ 397 h 2665"/>
                <a:gd name="T4" fmla="*/ 113 w 1587"/>
                <a:gd name="T5" fmla="*/ 341 h 2665"/>
                <a:gd name="T6" fmla="*/ 170 w 1587"/>
                <a:gd name="T7" fmla="*/ 284 h 2665"/>
                <a:gd name="T8" fmla="*/ 226 w 1587"/>
                <a:gd name="T9" fmla="*/ 227 h 2665"/>
                <a:gd name="T10" fmla="*/ 283 w 1587"/>
                <a:gd name="T11" fmla="*/ 171 h 2665"/>
                <a:gd name="T12" fmla="*/ 340 w 1587"/>
                <a:gd name="T13" fmla="*/ 57 h 2665"/>
                <a:gd name="T14" fmla="*/ 453 w 1587"/>
                <a:gd name="T15" fmla="*/ 0 h 2665"/>
                <a:gd name="T16" fmla="*/ 510 w 1587"/>
                <a:gd name="T17" fmla="*/ 57 h 2665"/>
                <a:gd name="T18" fmla="*/ 737 w 1587"/>
                <a:gd name="T19" fmla="*/ 397 h 2665"/>
                <a:gd name="T20" fmla="*/ 793 w 1587"/>
                <a:gd name="T21" fmla="*/ 567 h 2665"/>
                <a:gd name="T22" fmla="*/ 850 w 1587"/>
                <a:gd name="T23" fmla="*/ 738 h 2665"/>
                <a:gd name="T24" fmla="*/ 1020 w 1587"/>
                <a:gd name="T25" fmla="*/ 908 h 2665"/>
                <a:gd name="T26" fmla="*/ 1134 w 1587"/>
                <a:gd name="T27" fmla="*/ 1021 h 2665"/>
                <a:gd name="T28" fmla="*/ 1190 w 1587"/>
                <a:gd name="T29" fmla="*/ 1078 h 2665"/>
                <a:gd name="T30" fmla="*/ 1247 w 1587"/>
                <a:gd name="T31" fmla="*/ 1134 h 2665"/>
                <a:gd name="T32" fmla="*/ 1360 w 1587"/>
                <a:gd name="T33" fmla="*/ 1191 h 2665"/>
                <a:gd name="T34" fmla="*/ 1417 w 1587"/>
                <a:gd name="T35" fmla="*/ 1418 h 2665"/>
                <a:gd name="T36" fmla="*/ 1474 w 1587"/>
                <a:gd name="T37" fmla="*/ 1531 h 2665"/>
                <a:gd name="T38" fmla="*/ 1587 w 1587"/>
                <a:gd name="T39" fmla="*/ 1588 h 2665"/>
                <a:gd name="T40" fmla="*/ 1531 w 1587"/>
                <a:gd name="T41" fmla="*/ 1758 h 2665"/>
                <a:gd name="T42" fmla="*/ 1474 w 1587"/>
                <a:gd name="T43" fmla="*/ 1872 h 2665"/>
                <a:gd name="T44" fmla="*/ 1417 w 1587"/>
                <a:gd name="T45" fmla="*/ 1985 h 2665"/>
                <a:gd name="T46" fmla="*/ 1360 w 1587"/>
                <a:gd name="T47" fmla="*/ 2042 h 2665"/>
                <a:gd name="T48" fmla="*/ 1304 w 1587"/>
                <a:gd name="T49" fmla="*/ 2098 h 2665"/>
                <a:gd name="T50" fmla="*/ 1247 w 1587"/>
                <a:gd name="T51" fmla="*/ 2382 h 2665"/>
                <a:gd name="T52" fmla="*/ 1190 w 1587"/>
                <a:gd name="T53" fmla="*/ 2495 h 2665"/>
                <a:gd name="T54" fmla="*/ 963 w 1587"/>
                <a:gd name="T55" fmla="*/ 2552 h 2665"/>
                <a:gd name="T56" fmla="*/ 793 w 1587"/>
                <a:gd name="T57" fmla="*/ 2665 h 2665"/>
                <a:gd name="T58" fmla="*/ 737 w 1587"/>
                <a:gd name="T59" fmla="*/ 2552 h 2665"/>
                <a:gd name="T60" fmla="*/ 680 w 1587"/>
                <a:gd name="T61" fmla="*/ 2495 h 2665"/>
                <a:gd name="T62" fmla="*/ 623 w 1587"/>
                <a:gd name="T63" fmla="*/ 2439 h 2665"/>
                <a:gd name="T64" fmla="*/ 567 w 1587"/>
                <a:gd name="T65" fmla="*/ 2382 h 2665"/>
                <a:gd name="T66" fmla="*/ 567 w 1587"/>
                <a:gd name="T67" fmla="*/ 2268 h 2665"/>
                <a:gd name="T68" fmla="*/ 396 w 1587"/>
                <a:gd name="T69" fmla="*/ 2212 h 2665"/>
                <a:gd name="T70" fmla="*/ 340 w 1587"/>
                <a:gd name="T71" fmla="*/ 2042 h 2665"/>
                <a:gd name="T72" fmla="*/ 396 w 1587"/>
                <a:gd name="T73" fmla="*/ 1928 h 2665"/>
                <a:gd name="T74" fmla="*/ 453 w 1587"/>
                <a:gd name="T75" fmla="*/ 1872 h 2665"/>
                <a:gd name="T76" fmla="*/ 567 w 1587"/>
                <a:gd name="T77" fmla="*/ 1531 h 2665"/>
                <a:gd name="T78" fmla="*/ 510 w 1587"/>
                <a:gd name="T79" fmla="*/ 1475 h 2665"/>
                <a:gd name="T80" fmla="*/ 453 w 1587"/>
                <a:gd name="T81" fmla="*/ 1531 h 2665"/>
                <a:gd name="T82" fmla="*/ 340 w 1587"/>
                <a:gd name="T83" fmla="*/ 1248 h 2665"/>
                <a:gd name="T84" fmla="*/ 453 w 1587"/>
                <a:gd name="T85" fmla="*/ 908 h 2665"/>
                <a:gd name="T86" fmla="*/ 567 w 1587"/>
                <a:gd name="T87" fmla="*/ 851 h 2665"/>
                <a:gd name="T88" fmla="*/ 623 w 1587"/>
                <a:gd name="T89" fmla="*/ 794 h 2665"/>
                <a:gd name="T90" fmla="*/ 680 w 1587"/>
                <a:gd name="T91" fmla="*/ 624 h 2665"/>
                <a:gd name="T92" fmla="*/ 623 w 1587"/>
                <a:gd name="T93" fmla="*/ 567 h 2665"/>
                <a:gd name="T94" fmla="*/ 567 w 1587"/>
                <a:gd name="T95" fmla="*/ 511 h 2665"/>
                <a:gd name="T96" fmla="*/ 396 w 1587"/>
                <a:gd name="T97" fmla="*/ 454 h 2665"/>
                <a:gd name="T98" fmla="*/ 113 w 1587"/>
                <a:gd name="T99" fmla="*/ 511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7" h="2665">
                  <a:moveTo>
                    <a:pt x="0" y="511"/>
                  </a:move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397"/>
                  </a:lnTo>
                  <a:lnTo>
                    <a:pt x="737" y="397"/>
                  </a:lnTo>
                  <a:lnTo>
                    <a:pt x="737" y="567"/>
                  </a:lnTo>
                  <a:lnTo>
                    <a:pt x="793" y="567"/>
                  </a:lnTo>
                  <a:lnTo>
                    <a:pt x="793" y="738"/>
                  </a:lnTo>
                  <a:lnTo>
                    <a:pt x="850" y="738"/>
                  </a:lnTo>
                  <a:lnTo>
                    <a:pt x="850" y="908"/>
                  </a:lnTo>
                  <a:lnTo>
                    <a:pt x="1020" y="908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078"/>
                  </a:lnTo>
                  <a:lnTo>
                    <a:pt x="1190" y="1078"/>
                  </a:lnTo>
                  <a:lnTo>
                    <a:pt x="1190" y="1134"/>
                  </a:lnTo>
                  <a:lnTo>
                    <a:pt x="1247" y="1134"/>
                  </a:lnTo>
                  <a:lnTo>
                    <a:pt x="1247" y="1191"/>
                  </a:lnTo>
                  <a:lnTo>
                    <a:pt x="1360" y="1191"/>
                  </a:lnTo>
                  <a:lnTo>
                    <a:pt x="1360" y="1418"/>
                  </a:lnTo>
                  <a:lnTo>
                    <a:pt x="1417" y="1418"/>
                  </a:lnTo>
                  <a:lnTo>
                    <a:pt x="1417" y="1531"/>
                  </a:lnTo>
                  <a:lnTo>
                    <a:pt x="1474" y="1531"/>
                  </a:lnTo>
                  <a:lnTo>
                    <a:pt x="1474" y="1588"/>
                  </a:lnTo>
                  <a:lnTo>
                    <a:pt x="1587" y="1588"/>
                  </a:lnTo>
                  <a:lnTo>
                    <a:pt x="1587" y="1758"/>
                  </a:lnTo>
                  <a:lnTo>
                    <a:pt x="1531" y="1758"/>
                  </a:lnTo>
                  <a:lnTo>
                    <a:pt x="1531" y="1872"/>
                  </a:lnTo>
                  <a:lnTo>
                    <a:pt x="1474" y="1872"/>
                  </a:lnTo>
                  <a:lnTo>
                    <a:pt x="1474" y="1985"/>
                  </a:lnTo>
                  <a:lnTo>
                    <a:pt x="1417" y="1985"/>
                  </a:lnTo>
                  <a:lnTo>
                    <a:pt x="1417" y="2042"/>
                  </a:lnTo>
                  <a:lnTo>
                    <a:pt x="1360" y="2042"/>
                  </a:lnTo>
                  <a:lnTo>
                    <a:pt x="1360" y="2098"/>
                  </a:lnTo>
                  <a:lnTo>
                    <a:pt x="1304" y="2098"/>
                  </a:lnTo>
                  <a:lnTo>
                    <a:pt x="1304" y="2382"/>
                  </a:lnTo>
                  <a:lnTo>
                    <a:pt x="1247" y="2382"/>
                  </a:lnTo>
                  <a:lnTo>
                    <a:pt x="1247" y="2495"/>
                  </a:lnTo>
                  <a:lnTo>
                    <a:pt x="1190" y="2495"/>
                  </a:lnTo>
                  <a:lnTo>
                    <a:pt x="1190" y="2552"/>
                  </a:lnTo>
                  <a:lnTo>
                    <a:pt x="963" y="2552"/>
                  </a:lnTo>
                  <a:lnTo>
                    <a:pt x="963" y="2665"/>
                  </a:lnTo>
                  <a:lnTo>
                    <a:pt x="793" y="2665"/>
                  </a:lnTo>
                  <a:lnTo>
                    <a:pt x="793" y="2552"/>
                  </a:lnTo>
                  <a:lnTo>
                    <a:pt x="737" y="2552"/>
                  </a:lnTo>
                  <a:lnTo>
                    <a:pt x="737" y="2495"/>
                  </a:lnTo>
                  <a:lnTo>
                    <a:pt x="680" y="2495"/>
                  </a:lnTo>
                  <a:lnTo>
                    <a:pt x="680" y="2439"/>
                  </a:lnTo>
                  <a:lnTo>
                    <a:pt x="623" y="2439"/>
                  </a:lnTo>
                  <a:lnTo>
                    <a:pt x="623" y="2382"/>
                  </a:lnTo>
                  <a:lnTo>
                    <a:pt x="567" y="2382"/>
                  </a:lnTo>
                  <a:lnTo>
                    <a:pt x="567" y="2325"/>
                  </a:lnTo>
                  <a:lnTo>
                    <a:pt x="567" y="2268"/>
                  </a:lnTo>
                  <a:lnTo>
                    <a:pt x="396" y="2268"/>
                  </a:lnTo>
                  <a:lnTo>
                    <a:pt x="396" y="2212"/>
                  </a:lnTo>
                  <a:lnTo>
                    <a:pt x="340" y="2212"/>
                  </a:lnTo>
                  <a:lnTo>
                    <a:pt x="340" y="2042"/>
                  </a:lnTo>
                  <a:lnTo>
                    <a:pt x="396" y="2042"/>
                  </a:lnTo>
                  <a:lnTo>
                    <a:pt x="396" y="1928"/>
                  </a:lnTo>
                  <a:lnTo>
                    <a:pt x="453" y="1928"/>
                  </a:lnTo>
                  <a:lnTo>
                    <a:pt x="453" y="1872"/>
                  </a:lnTo>
                  <a:lnTo>
                    <a:pt x="567" y="1872"/>
                  </a:lnTo>
                  <a:lnTo>
                    <a:pt x="567" y="1531"/>
                  </a:lnTo>
                  <a:lnTo>
                    <a:pt x="510" y="1531"/>
                  </a:lnTo>
                  <a:lnTo>
                    <a:pt x="510" y="1475"/>
                  </a:lnTo>
                  <a:lnTo>
                    <a:pt x="453" y="1475"/>
                  </a:lnTo>
                  <a:lnTo>
                    <a:pt x="453" y="1531"/>
                  </a:lnTo>
                  <a:lnTo>
                    <a:pt x="340" y="1531"/>
                  </a:lnTo>
                  <a:lnTo>
                    <a:pt x="340" y="1248"/>
                  </a:lnTo>
                  <a:lnTo>
                    <a:pt x="453" y="1248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851"/>
                  </a:lnTo>
                  <a:lnTo>
                    <a:pt x="623" y="851"/>
                  </a:lnTo>
                  <a:lnTo>
                    <a:pt x="623" y="794"/>
                  </a:lnTo>
                  <a:lnTo>
                    <a:pt x="680" y="794"/>
                  </a:lnTo>
                  <a:lnTo>
                    <a:pt x="680" y="624"/>
                  </a:lnTo>
                  <a:lnTo>
                    <a:pt x="623" y="624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396" y="511"/>
                  </a:lnTo>
                  <a:lnTo>
                    <a:pt x="396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0" y="5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1380" y="5960"/>
              <a:ext cx="964" cy="1531"/>
            </a:xfrm>
            <a:custGeom>
              <a:avLst/>
              <a:gdLst>
                <a:gd name="T0" fmla="*/ 170 w 964"/>
                <a:gd name="T1" fmla="*/ 57 h 1531"/>
                <a:gd name="T2" fmla="*/ 340 w 964"/>
                <a:gd name="T3" fmla="*/ 57 h 1531"/>
                <a:gd name="T4" fmla="*/ 340 w 964"/>
                <a:gd name="T5" fmla="*/ 0 h 1531"/>
                <a:gd name="T6" fmla="*/ 453 w 964"/>
                <a:gd name="T7" fmla="*/ 0 h 1531"/>
                <a:gd name="T8" fmla="*/ 453 w 964"/>
                <a:gd name="T9" fmla="*/ 113 h 1531"/>
                <a:gd name="T10" fmla="*/ 567 w 964"/>
                <a:gd name="T11" fmla="*/ 113 h 1531"/>
                <a:gd name="T12" fmla="*/ 567 w 964"/>
                <a:gd name="T13" fmla="*/ 57 h 1531"/>
                <a:gd name="T14" fmla="*/ 680 w 964"/>
                <a:gd name="T15" fmla="*/ 57 h 1531"/>
                <a:gd name="T16" fmla="*/ 680 w 964"/>
                <a:gd name="T17" fmla="*/ 170 h 1531"/>
                <a:gd name="T18" fmla="*/ 737 w 964"/>
                <a:gd name="T19" fmla="*/ 170 h 1531"/>
                <a:gd name="T20" fmla="*/ 737 w 964"/>
                <a:gd name="T21" fmla="*/ 227 h 1531"/>
                <a:gd name="T22" fmla="*/ 850 w 964"/>
                <a:gd name="T23" fmla="*/ 227 h 1531"/>
                <a:gd name="T24" fmla="*/ 850 w 964"/>
                <a:gd name="T25" fmla="*/ 567 h 1531"/>
                <a:gd name="T26" fmla="*/ 737 w 964"/>
                <a:gd name="T27" fmla="*/ 567 h 1531"/>
                <a:gd name="T28" fmla="*/ 737 w 964"/>
                <a:gd name="T29" fmla="*/ 850 h 1531"/>
                <a:gd name="T30" fmla="*/ 793 w 964"/>
                <a:gd name="T31" fmla="*/ 850 h 1531"/>
                <a:gd name="T32" fmla="*/ 850 w 964"/>
                <a:gd name="T33" fmla="*/ 850 h 1531"/>
                <a:gd name="T34" fmla="*/ 850 w 964"/>
                <a:gd name="T35" fmla="*/ 794 h 1531"/>
                <a:gd name="T36" fmla="*/ 907 w 964"/>
                <a:gd name="T37" fmla="*/ 794 h 1531"/>
                <a:gd name="T38" fmla="*/ 907 w 964"/>
                <a:gd name="T39" fmla="*/ 850 h 1531"/>
                <a:gd name="T40" fmla="*/ 964 w 964"/>
                <a:gd name="T41" fmla="*/ 850 h 1531"/>
                <a:gd name="T42" fmla="*/ 964 w 964"/>
                <a:gd name="T43" fmla="*/ 1191 h 1531"/>
                <a:gd name="T44" fmla="*/ 850 w 964"/>
                <a:gd name="T45" fmla="*/ 1191 h 1531"/>
                <a:gd name="T46" fmla="*/ 850 w 964"/>
                <a:gd name="T47" fmla="*/ 1247 h 1531"/>
                <a:gd name="T48" fmla="*/ 793 w 964"/>
                <a:gd name="T49" fmla="*/ 1247 h 1531"/>
                <a:gd name="T50" fmla="*/ 793 w 964"/>
                <a:gd name="T51" fmla="*/ 1361 h 1531"/>
                <a:gd name="T52" fmla="*/ 737 w 964"/>
                <a:gd name="T53" fmla="*/ 1361 h 1531"/>
                <a:gd name="T54" fmla="*/ 737 w 964"/>
                <a:gd name="T55" fmla="*/ 1531 h 1531"/>
                <a:gd name="T56" fmla="*/ 510 w 964"/>
                <a:gd name="T57" fmla="*/ 1531 h 1531"/>
                <a:gd name="T58" fmla="*/ 510 w 964"/>
                <a:gd name="T59" fmla="*/ 1191 h 1531"/>
                <a:gd name="T60" fmla="*/ 453 w 964"/>
                <a:gd name="T61" fmla="*/ 1191 h 1531"/>
                <a:gd name="T62" fmla="*/ 453 w 964"/>
                <a:gd name="T63" fmla="*/ 964 h 1531"/>
                <a:gd name="T64" fmla="*/ 283 w 964"/>
                <a:gd name="T65" fmla="*/ 964 h 1531"/>
                <a:gd name="T66" fmla="*/ 283 w 964"/>
                <a:gd name="T67" fmla="*/ 907 h 1531"/>
                <a:gd name="T68" fmla="*/ 170 w 964"/>
                <a:gd name="T69" fmla="*/ 907 h 1531"/>
                <a:gd name="T70" fmla="*/ 170 w 964"/>
                <a:gd name="T71" fmla="*/ 567 h 1531"/>
                <a:gd name="T72" fmla="*/ 113 w 964"/>
                <a:gd name="T73" fmla="*/ 567 h 1531"/>
                <a:gd name="T74" fmla="*/ 113 w 964"/>
                <a:gd name="T75" fmla="*/ 510 h 1531"/>
                <a:gd name="T76" fmla="*/ 56 w 964"/>
                <a:gd name="T77" fmla="*/ 510 h 1531"/>
                <a:gd name="T78" fmla="*/ 56 w 964"/>
                <a:gd name="T79" fmla="*/ 340 h 1531"/>
                <a:gd name="T80" fmla="*/ 0 w 964"/>
                <a:gd name="T81" fmla="*/ 340 h 1531"/>
                <a:gd name="T82" fmla="*/ 0 w 964"/>
                <a:gd name="T83" fmla="*/ 283 h 1531"/>
                <a:gd name="T84" fmla="*/ 0 w 964"/>
                <a:gd name="T85" fmla="*/ 227 h 1531"/>
                <a:gd name="T86" fmla="*/ 56 w 964"/>
                <a:gd name="T87" fmla="*/ 227 h 1531"/>
                <a:gd name="T88" fmla="*/ 56 w 964"/>
                <a:gd name="T89" fmla="*/ 170 h 1531"/>
                <a:gd name="T90" fmla="*/ 113 w 964"/>
                <a:gd name="T91" fmla="*/ 170 h 1531"/>
                <a:gd name="T92" fmla="*/ 113 w 964"/>
                <a:gd name="T93" fmla="*/ 113 h 1531"/>
                <a:gd name="T94" fmla="*/ 170 w 964"/>
                <a:gd name="T95" fmla="*/ 113 h 1531"/>
                <a:gd name="T96" fmla="*/ 170 w 964"/>
                <a:gd name="T97" fmla="*/ 5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4" h="1531">
                  <a:moveTo>
                    <a:pt x="170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50" y="567"/>
                  </a:lnTo>
                  <a:lnTo>
                    <a:pt x="737" y="567"/>
                  </a:lnTo>
                  <a:lnTo>
                    <a:pt x="737" y="850"/>
                  </a:lnTo>
                  <a:lnTo>
                    <a:pt x="793" y="850"/>
                  </a:lnTo>
                  <a:lnTo>
                    <a:pt x="850" y="850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850"/>
                  </a:lnTo>
                  <a:lnTo>
                    <a:pt x="964" y="850"/>
                  </a:lnTo>
                  <a:lnTo>
                    <a:pt x="964" y="1191"/>
                  </a:lnTo>
                  <a:lnTo>
                    <a:pt x="850" y="1191"/>
                  </a:lnTo>
                  <a:lnTo>
                    <a:pt x="850" y="1247"/>
                  </a:lnTo>
                  <a:lnTo>
                    <a:pt x="793" y="1247"/>
                  </a:lnTo>
                  <a:lnTo>
                    <a:pt x="793" y="1361"/>
                  </a:lnTo>
                  <a:lnTo>
                    <a:pt x="737" y="1361"/>
                  </a:lnTo>
                  <a:lnTo>
                    <a:pt x="737" y="1531"/>
                  </a:lnTo>
                  <a:lnTo>
                    <a:pt x="510" y="1531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170" y="907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813" y="6300"/>
              <a:ext cx="1077" cy="1247"/>
            </a:xfrm>
            <a:custGeom>
              <a:avLst/>
              <a:gdLst>
                <a:gd name="T0" fmla="*/ 623 w 1077"/>
                <a:gd name="T1" fmla="*/ 0 h 1247"/>
                <a:gd name="T2" fmla="*/ 453 w 1077"/>
                <a:gd name="T3" fmla="*/ 0 h 1247"/>
                <a:gd name="T4" fmla="*/ 453 w 1077"/>
                <a:gd name="T5" fmla="*/ 57 h 1247"/>
                <a:gd name="T6" fmla="*/ 340 w 1077"/>
                <a:gd name="T7" fmla="*/ 57 h 1247"/>
                <a:gd name="T8" fmla="*/ 340 w 1077"/>
                <a:gd name="T9" fmla="*/ 113 h 1247"/>
                <a:gd name="T10" fmla="*/ 226 w 1077"/>
                <a:gd name="T11" fmla="*/ 113 h 1247"/>
                <a:gd name="T12" fmla="*/ 226 w 1077"/>
                <a:gd name="T13" fmla="*/ 170 h 1247"/>
                <a:gd name="T14" fmla="*/ 170 w 1077"/>
                <a:gd name="T15" fmla="*/ 170 h 1247"/>
                <a:gd name="T16" fmla="*/ 170 w 1077"/>
                <a:gd name="T17" fmla="*/ 284 h 1247"/>
                <a:gd name="T18" fmla="*/ 56 w 1077"/>
                <a:gd name="T19" fmla="*/ 284 h 1247"/>
                <a:gd name="T20" fmla="*/ 56 w 1077"/>
                <a:gd name="T21" fmla="*/ 397 h 1247"/>
                <a:gd name="T22" fmla="*/ 0 w 1077"/>
                <a:gd name="T23" fmla="*/ 397 h 1247"/>
                <a:gd name="T24" fmla="*/ 0 w 1077"/>
                <a:gd name="T25" fmla="*/ 454 h 1247"/>
                <a:gd name="T26" fmla="*/ 56 w 1077"/>
                <a:gd name="T27" fmla="*/ 454 h 1247"/>
                <a:gd name="T28" fmla="*/ 56 w 1077"/>
                <a:gd name="T29" fmla="*/ 510 h 1247"/>
                <a:gd name="T30" fmla="*/ 113 w 1077"/>
                <a:gd name="T31" fmla="*/ 510 h 1247"/>
                <a:gd name="T32" fmla="*/ 113 w 1077"/>
                <a:gd name="T33" fmla="*/ 567 h 1247"/>
                <a:gd name="T34" fmla="*/ 170 w 1077"/>
                <a:gd name="T35" fmla="*/ 567 h 1247"/>
                <a:gd name="T36" fmla="*/ 170 w 1077"/>
                <a:gd name="T37" fmla="*/ 624 h 1247"/>
                <a:gd name="T38" fmla="*/ 283 w 1077"/>
                <a:gd name="T39" fmla="*/ 624 h 1247"/>
                <a:gd name="T40" fmla="*/ 283 w 1077"/>
                <a:gd name="T41" fmla="*/ 680 h 1247"/>
                <a:gd name="T42" fmla="*/ 340 w 1077"/>
                <a:gd name="T43" fmla="*/ 680 h 1247"/>
                <a:gd name="T44" fmla="*/ 340 w 1077"/>
                <a:gd name="T45" fmla="*/ 907 h 1247"/>
                <a:gd name="T46" fmla="*/ 397 w 1077"/>
                <a:gd name="T47" fmla="*/ 907 h 1247"/>
                <a:gd name="T48" fmla="*/ 397 w 1077"/>
                <a:gd name="T49" fmla="*/ 1077 h 1247"/>
                <a:gd name="T50" fmla="*/ 737 w 1077"/>
                <a:gd name="T51" fmla="*/ 1077 h 1247"/>
                <a:gd name="T52" fmla="*/ 737 w 1077"/>
                <a:gd name="T53" fmla="*/ 1191 h 1247"/>
                <a:gd name="T54" fmla="*/ 793 w 1077"/>
                <a:gd name="T55" fmla="*/ 1191 h 1247"/>
                <a:gd name="T56" fmla="*/ 793 w 1077"/>
                <a:gd name="T57" fmla="*/ 1247 h 1247"/>
                <a:gd name="T58" fmla="*/ 964 w 1077"/>
                <a:gd name="T59" fmla="*/ 1247 h 1247"/>
                <a:gd name="T60" fmla="*/ 964 w 1077"/>
                <a:gd name="T61" fmla="*/ 1191 h 1247"/>
                <a:gd name="T62" fmla="*/ 1077 w 1077"/>
                <a:gd name="T63" fmla="*/ 1191 h 1247"/>
                <a:gd name="T64" fmla="*/ 1077 w 1077"/>
                <a:gd name="T65" fmla="*/ 851 h 1247"/>
                <a:gd name="T66" fmla="*/ 1020 w 1077"/>
                <a:gd name="T67" fmla="*/ 851 h 1247"/>
                <a:gd name="T68" fmla="*/ 1020 w 1077"/>
                <a:gd name="T69" fmla="*/ 624 h 1247"/>
                <a:gd name="T70" fmla="*/ 850 w 1077"/>
                <a:gd name="T71" fmla="*/ 624 h 1247"/>
                <a:gd name="T72" fmla="*/ 850 w 1077"/>
                <a:gd name="T73" fmla="*/ 567 h 1247"/>
                <a:gd name="T74" fmla="*/ 737 w 1077"/>
                <a:gd name="T75" fmla="*/ 567 h 1247"/>
                <a:gd name="T76" fmla="*/ 737 w 1077"/>
                <a:gd name="T77" fmla="*/ 227 h 1247"/>
                <a:gd name="T78" fmla="*/ 680 w 1077"/>
                <a:gd name="T79" fmla="*/ 227 h 1247"/>
                <a:gd name="T80" fmla="*/ 680 w 1077"/>
                <a:gd name="T81" fmla="*/ 170 h 1247"/>
                <a:gd name="T82" fmla="*/ 623 w 1077"/>
                <a:gd name="T83" fmla="*/ 170 h 1247"/>
                <a:gd name="T84" fmla="*/ 623 w 1077"/>
                <a:gd name="T8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7" h="1247">
                  <a:moveTo>
                    <a:pt x="623" y="0"/>
                  </a:moveTo>
                  <a:lnTo>
                    <a:pt x="453" y="0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83" y="624"/>
                  </a:lnTo>
                  <a:lnTo>
                    <a:pt x="283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1077"/>
                  </a:lnTo>
                  <a:lnTo>
                    <a:pt x="737" y="1077"/>
                  </a:lnTo>
                  <a:lnTo>
                    <a:pt x="737" y="1191"/>
                  </a:lnTo>
                  <a:lnTo>
                    <a:pt x="793" y="1191"/>
                  </a:lnTo>
                  <a:lnTo>
                    <a:pt x="793" y="1247"/>
                  </a:lnTo>
                  <a:lnTo>
                    <a:pt x="964" y="1247"/>
                  </a:lnTo>
                  <a:lnTo>
                    <a:pt x="964" y="1191"/>
                  </a:lnTo>
                  <a:lnTo>
                    <a:pt x="1077" y="1191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737" y="567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23" y="170"/>
                  </a:lnTo>
                  <a:lnTo>
                    <a:pt x="62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2400" y="4599"/>
              <a:ext cx="284" cy="397"/>
            </a:xfrm>
            <a:custGeom>
              <a:avLst/>
              <a:gdLst>
                <a:gd name="T0" fmla="*/ 170 w 284"/>
                <a:gd name="T1" fmla="*/ 0 h 397"/>
                <a:gd name="T2" fmla="*/ 284 w 284"/>
                <a:gd name="T3" fmla="*/ 0 h 397"/>
                <a:gd name="T4" fmla="*/ 284 w 284"/>
                <a:gd name="T5" fmla="*/ 170 h 397"/>
                <a:gd name="T6" fmla="*/ 227 w 284"/>
                <a:gd name="T7" fmla="*/ 170 h 397"/>
                <a:gd name="T8" fmla="*/ 227 w 284"/>
                <a:gd name="T9" fmla="*/ 284 h 397"/>
                <a:gd name="T10" fmla="*/ 114 w 284"/>
                <a:gd name="T11" fmla="*/ 284 h 397"/>
                <a:gd name="T12" fmla="*/ 114 w 284"/>
                <a:gd name="T13" fmla="*/ 397 h 397"/>
                <a:gd name="T14" fmla="*/ 57 w 284"/>
                <a:gd name="T15" fmla="*/ 397 h 397"/>
                <a:gd name="T16" fmla="*/ 57 w 284"/>
                <a:gd name="T17" fmla="*/ 340 h 397"/>
                <a:gd name="T18" fmla="*/ 0 w 284"/>
                <a:gd name="T19" fmla="*/ 340 h 397"/>
                <a:gd name="T20" fmla="*/ 0 w 284"/>
                <a:gd name="T21" fmla="*/ 284 h 397"/>
                <a:gd name="T22" fmla="*/ 57 w 284"/>
                <a:gd name="T23" fmla="*/ 284 h 397"/>
                <a:gd name="T24" fmla="*/ 57 w 284"/>
                <a:gd name="T25" fmla="*/ 170 h 397"/>
                <a:gd name="T26" fmla="*/ 114 w 284"/>
                <a:gd name="T27" fmla="*/ 170 h 397"/>
                <a:gd name="T28" fmla="*/ 114 w 284"/>
                <a:gd name="T29" fmla="*/ 113 h 397"/>
                <a:gd name="T30" fmla="*/ 170 w 284"/>
                <a:gd name="T31" fmla="*/ 113 h 397"/>
                <a:gd name="T32" fmla="*/ 170 w 284"/>
                <a:gd name="T3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4" h="397">
                  <a:moveTo>
                    <a:pt x="170" y="0"/>
                  </a:moveTo>
                  <a:lnTo>
                    <a:pt x="284" y="0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2117" y="4769"/>
              <a:ext cx="1134" cy="1701"/>
            </a:xfrm>
            <a:custGeom>
              <a:avLst/>
              <a:gdLst>
                <a:gd name="T0" fmla="*/ 907 w 1134"/>
                <a:gd name="T1" fmla="*/ 1701 h 1701"/>
                <a:gd name="T2" fmla="*/ 850 w 1134"/>
                <a:gd name="T3" fmla="*/ 1644 h 1701"/>
                <a:gd name="T4" fmla="*/ 794 w 1134"/>
                <a:gd name="T5" fmla="*/ 1588 h 1701"/>
                <a:gd name="T6" fmla="*/ 680 w 1134"/>
                <a:gd name="T7" fmla="*/ 1531 h 1701"/>
                <a:gd name="T8" fmla="*/ 510 w 1134"/>
                <a:gd name="T9" fmla="*/ 1418 h 1701"/>
                <a:gd name="T10" fmla="*/ 453 w 1134"/>
                <a:gd name="T11" fmla="*/ 1248 h 1701"/>
                <a:gd name="T12" fmla="*/ 397 w 1134"/>
                <a:gd name="T13" fmla="*/ 1077 h 1701"/>
                <a:gd name="T14" fmla="*/ 283 w 1134"/>
                <a:gd name="T15" fmla="*/ 907 h 1701"/>
                <a:gd name="T16" fmla="*/ 283 w 1134"/>
                <a:gd name="T17" fmla="*/ 737 h 1701"/>
                <a:gd name="T18" fmla="*/ 340 w 1134"/>
                <a:gd name="T19" fmla="*/ 624 h 1701"/>
                <a:gd name="T20" fmla="*/ 227 w 1134"/>
                <a:gd name="T21" fmla="*/ 567 h 1701"/>
                <a:gd name="T22" fmla="*/ 113 w 1134"/>
                <a:gd name="T23" fmla="*/ 510 h 1701"/>
                <a:gd name="T24" fmla="*/ 0 w 1134"/>
                <a:gd name="T25" fmla="*/ 454 h 1701"/>
                <a:gd name="T26" fmla="*/ 56 w 1134"/>
                <a:gd name="T27" fmla="*/ 397 h 1701"/>
                <a:gd name="T28" fmla="*/ 113 w 1134"/>
                <a:gd name="T29" fmla="*/ 284 h 1701"/>
                <a:gd name="T30" fmla="*/ 227 w 1134"/>
                <a:gd name="T31" fmla="*/ 170 h 1701"/>
                <a:gd name="T32" fmla="*/ 340 w 1134"/>
                <a:gd name="T33" fmla="*/ 227 h 1701"/>
                <a:gd name="T34" fmla="*/ 397 w 1134"/>
                <a:gd name="T35" fmla="*/ 114 h 1701"/>
                <a:gd name="T36" fmla="*/ 510 w 1134"/>
                <a:gd name="T37" fmla="*/ 0 h 1701"/>
                <a:gd name="T38" fmla="*/ 623 w 1134"/>
                <a:gd name="T39" fmla="*/ 57 h 1701"/>
                <a:gd name="T40" fmla="*/ 680 w 1134"/>
                <a:gd name="T41" fmla="*/ 114 h 1701"/>
                <a:gd name="T42" fmla="*/ 850 w 1134"/>
                <a:gd name="T43" fmla="*/ 170 h 1701"/>
                <a:gd name="T44" fmla="*/ 1020 w 1134"/>
                <a:gd name="T45" fmla="*/ 510 h 1701"/>
                <a:gd name="T46" fmla="*/ 1134 w 1134"/>
                <a:gd name="T47" fmla="*/ 624 h 1701"/>
                <a:gd name="T48" fmla="*/ 1077 w 1134"/>
                <a:gd name="T49" fmla="*/ 1077 h 1701"/>
                <a:gd name="T50" fmla="*/ 1020 w 1134"/>
                <a:gd name="T51" fmla="*/ 1191 h 1701"/>
                <a:gd name="T52" fmla="*/ 964 w 1134"/>
                <a:gd name="T53" fmla="*/ 1248 h 1701"/>
                <a:gd name="T54" fmla="*/ 907 w 1134"/>
                <a:gd name="T55" fmla="*/ 1304 h 1701"/>
                <a:gd name="T56" fmla="*/ 964 w 1134"/>
                <a:gd name="T57" fmla="*/ 1361 h 1701"/>
                <a:gd name="T58" fmla="*/ 1020 w 1134"/>
                <a:gd name="T59" fmla="*/ 1418 h 1701"/>
                <a:gd name="T60" fmla="*/ 1077 w 1134"/>
                <a:gd name="T61" fmla="*/ 1644 h 1701"/>
                <a:gd name="T62" fmla="*/ 1020 w 1134"/>
                <a:gd name="T6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701">
                  <a:moveTo>
                    <a:pt x="1020" y="1701"/>
                  </a:moveTo>
                  <a:lnTo>
                    <a:pt x="907" y="1701"/>
                  </a:lnTo>
                  <a:lnTo>
                    <a:pt x="907" y="1644"/>
                  </a:lnTo>
                  <a:lnTo>
                    <a:pt x="850" y="1644"/>
                  </a:lnTo>
                  <a:lnTo>
                    <a:pt x="850" y="1588"/>
                  </a:lnTo>
                  <a:lnTo>
                    <a:pt x="794" y="1588"/>
                  </a:lnTo>
                  <a:lnTo>
                    <a:pt x="794" y="1531"/>
                  </a:lnTo>
                  <a:lnTo>
                    <a:pt x="680" y="1531"/>
                  </a:lnTo>
                  <a:lnTo>
                    <a:pt x="680" y="1418"/>
                  </a:lnTo>
                  <a:lnTo>
                    <a:pt x="510" y="1418"/>
                  </a:lnTo>
                  <a:lnTo>
                    <a:pt x="510" y="1248"/>
                  </a:lnTo>
                  <a:lnTo>
                    <a:pt x="453" y="1248"/>
                  </a:lnTo>
                  <a:lnTo>
                    <a:pt x="453" y="1077"/>
                  </a:lnTo>
                  <a:lnTo>
                    <a:pt x="397" y="1077"/>
                  </a:lnTo>
                  <a:lnTo>
                    <a:pt x="397" y="907"/>
                  </a:lnTo>
                  <a:lnTo>
                    <a:pt x="283" y="907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227" y="284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850" y="114"/>
                  </a:lnTo>
                  <a:lnTo>
                    <a:pt x="850" y="170"/>
                  </a:lnTo>
                  <a:lnTo>
                    <a:pt x="1020" y="170"/>
                  </a:lnTo>
                  <a:lnTo>
                    <a:pt x="1020" y="510"/>
                  </a:lnTo>
                  <a:lnTo>
                    <a:pt x="1134" y="510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1077"/>
                  </a:lnTo>
                  <a:lnTo>
                    <a:pt x="1020" y="1077"/>
                  </a:lnTo>
                  <a:lnTo>
                    <a:pt x="1020" y="1191"/>
                  </a:lnTo>
                  <a:lnTo>
                    <a:pt x="964" y="1191"/>
                  </a:lnTo>
                  <a:lnTo>
                    <a:pt x="964" y="1248"/>
                  </a:lnTo>
                  <a:lnTo>
                    <a:pt x="907" y="1248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361"/>
                  </a:lnTo>
                  <a:lnTo>
                    <a:pt x="1020" y="1361"/>
                  </a:lnTo>
                  <a:lnTo>
                    <a:pt x="1020" y="1418"/>
                  </a:lnTo>
                  <a:lnTo>
                    <a:pt x="1077" y="1418"/>
                  </a:lnTo>
                  <a:lnTo>
                    <a:pt x="1077" y="1644"/>
                  </a:lnTo>
                  <a:lnTo>
                    <a:pt x="1020" y="1644"/>
                  </a:lnTo>
                  <a:lnTo>
                    <a:pt x="1020" y="170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2684" y="4202"/>
              <a:ext cx="680" cy="737"/>
            </a:xfrm>
            <a:custGeom>
              <a:avLst/>
              <a:gdLst>
                <a:gd name="T0" fmla="*/ 0 w 680"/>
                <a:gd name="T1" fmla="*/ 454 h 737"/>
                <a:gd name="T2" fmla="*/ 56 w 680"/>
                <a:gd name="T3" fmla="*/ 454 h 737"/>
                <a:gd name="T4" fmla="*/ 56 w 680"/>
                <a:gd name="T5" fmla="*/ 397 h 737"/>
                <a:gd name="T6" fmla="*/ 227 w 680"/>
                <a:gd name="T7" fmla="*/ 397 h 737"/>
                <a:gd name="T8" fmla="*/ 227 w 680"/>
                <a:gd name="T9" fmla="*/ 284 h 737"/>
                <a:gd name="T10" fmla="*/ 283 w 680"/>
                <a:gd name="T11" fmla="*/ 284 h 737"/>
                <a:gd name="T12" fmla="*/ 283 w 680"/>
                <a:gd name="T13" fmla="*/ 227 h 737"/>
                <a:gd name="T14" fmla="*/ 340 w 680"/>
                <a:gd name="T15" fmla="*/ 227 h 737"/>
                <a:gd name="T16" fmla="*/ 340 w 680"/>
                <a:gd name="T17" fmla="*/ 114 h 737"/>
                <a:gd name="T18" fmla="*/ 453 w 680"/>
                <a:gd name="T19" fmla="*/ 114 h 737"/>
                <a:gd name="T20" fmla="*/ 453 w 680"/>
                <a:gd name="T21" fmla="*/ 57 h 737"/>
                <a:gd name="T22" fmla="*/ 567 w 680"/>
                <a:gd name="T23" fmla="*/ 57 h 737"/>
                <a:gd name="T24" fmla="*/ 567 w 680"/>
                <a:gd name="T25" fmla="*/ 0 h 737"/>
                <a:gd name="T26" fmla="*/ 624 w 680"/>
                <a:gd name="T27" fmla="*/ 0 h 737"/>
                <a:gd name="T28" fmla="*/ 624 w 680"/>
                <a:gd name="T29" fmla="*/ 57 h 737"/>
                <a:gd name="T30" fmla="*/ 680 w 680"/>
                <a:gd name="T31" fmla="*/ 57 h 737"/>
                <a:gd name="T32" fmla="*/ 680 w 680"/>
                <a:gd name="T33" fmla="*/ 114 h 737"/>
                <a:gd name="T34" fmla="*/ 624 w 680"/>
                <a:gd name="T35" fmla="*/ 114 h 737"/>
                <a:gd name="T36" fmla="*/ 624 w 680"/>
                <a:gd name="T37" fmla="*/ 170 h 737"/>
                <a:gd name="T38" fmla="*/ 624 w 680"/>
                <a:gd name="T39" fmla="*/ 227 h 737"/>
                <a:gd name="T40" fmla="*/ 453 w 680"/>
                <a:gd name="T41" fmla="*/ 227 h 737"/>
                <a:gd name="T42" fmla="*/ 453 w 680"/>
                <a:gd name="T43" fmla="*/ 340 h 737"/>
                <a:gd name="T44" fmla="*/ 567 w 680"/>
                <a:gd name="T45" fmla="*/ 340 h 737"/>
                <a:gd name="T46" fmla="*/ 567 w 680"/>
                <a:gd name="T47" fmla="*/ 624 h 737"/>
                <a:gd name="T48" fmla="*/ 510 w 680"/>
                <a:gd name="T49" fmla="*/ 624 h 737"/>
                <a:gd name="T50" fmla="*/ 510 w 680"/>
                <a:gd name="T51" fmla="*/ 681 h 737"/>
                <a:gd name="T52" fmla="*/ 510 w 680"/>
                <a:gd name="T53" fmla="*/ 737 h 737"/>
                <a:gd name="T54" fmla="*/ 283 w 680"/>
                <a:gd name="T55" fmla="*/ 737 h 737"/>
                <a:gd name="T56" fmla="*/ 283 w 680"/>
                <a:gd name="T57" fmla="*/ 681 h 737"/>
                <a:gd name="T58" fmla="*/ 113 w 680"/>
                <a:gd name="T59" fmla="*/ 681 h 737"/>
                <a:gd name="T60" fmla="*/ 113 w 680"/>
                <a:gd name="T61" fmla="*/ 624 h 737"/>
                <a:gd name="T62" fmla="*/ 56 w 680"/>
                <a:gd name="T63" fmla="*/ 624 h 737"/>
                <a:gd name="T64" fmla="*/ 56 w 680"/>
                <a:gd name="T65" fmla="*/ 567 h 737"/>
                <a:gd name="T66" fmla="*/ 0 w 680"/>
                <a:gd name="T67" fmla="*/ 567 h 737"/>
                <a:gd name="T68" fmla="*/ 0 w 680"/>
                <a:gd name="T69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0" h="737">
                  <a:moveTo>
                    <a:pt x="0" y="454"/>
                  </a:moveTo>
                  <a:lnTo>
                    <a:pt x="56" y="454"/>
                  </a:lnTo>
                  <a:lnTo>
                    <a:pt x="56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510" y="737"/>
                  </a:lnTo>
                  <a:lnTo>
                    <a:pt x="283" y="737"/>
                  </a:lnTo>
                  <a:lnTo>
                    <a:pt x="283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2854" y="3635"/>
              <a:ext cx="624" cy="624"/>
            </a:xfrm>
            <a:custGeom>
              <a:avLst/>
              <a:gdLst>
                <a:gd name="T0" fmla="*/ 170 w 624"/>
                <a:gd name="T1" fmla="*/ 113 h 624"/>
                <a:gd name="T2" fmla="*/ 227 w 624"/>
                <a:gd name="T3" fmla="*/ 113 h 624"/>
                <a:gd name="T4" fmla="*/ 227 w 624"/>
                <a:gd name="T5" fmla="*/ 57 h 624"/>
                <a:gd name="T6" fmla="*/ 283 w 624"/>
                <a:gd name="T7" fmla="*/ 57 h 624"/>
                <a:gd name="T8" fmla="*/ 283 w 624"/>
                <a:gd name="T9" fmla="*/ 0 h 624"/>
                <a:gd name="T10" fmla="*/ 454 w 624"/>
                <a:gd name="T11" fmla="*/ 0 h 624"/>
                <a:gd name="T12" fmla="*/ 454 w 624"/>
                <a:gd name="T13" fmla="*/ 57 h 624"/>
                <a:gd name="T14" fmla="*/ 624 w 624"/>
                <a:gd name="T15" fmla="*/ 57 h 624"/>
                <a:gd name="T16" fmla="*/ 624 w 624"/>
                <a:gd name="T17" fmla="*/ 170 h 624"/>
                <a:gd name="T18" fmla="*/ 567 w 624"/>
                <a:gd name="T19" fmla="*/ 170 h 624"/>
                <a:gd name="T20" fmla="*/ 567 w 624"/>
                <a:gd name="T21" fmla="*/ 340 h 624"/>
                <a:gd name="T22" fmla="*/ 510 w 624"/>
                <a:gd name="T23" fmla="*/ 340 h 624"/>
                <a:gd name="T24" fmla="*/ 510 w 624"/>
                <a:gd name="T25" fmla="*/ 624 h 624"/>
                <a:gd name="T26" fmla="*/ 454 w 624"/>
                <a:gd name="T27" fmla="*/ 624 h 624"/>
                <a:gd name="T28" fmla="*/ 454 w 624"/>
                <a:gd name="T29" fmla="*/ 567 h 624"/>
                <a:gd name="T30" fmla="*/ 397 w 624"/>
                <a:gd name="T31" fmla="*/ 567 h 624"/>
                <a:gd name="T32" fmla="*/ 397 w 624"/>
                <a:gd name="T33" fmla="*/ 624 h 624"/>
                <a:gd name="T34" fmla="*/ 340 w 624"/>
                <a:gd name="T35" fmla="*/ 624 h 624"/>
                <a:gd name="T36" fmla="*/ 340 w 624"/>
                <a:gd name="T37" fmla="*/ 567 h 624"/>
                <a:gd name="T38" fmla="*/ 227 w 624"/>
                <a:gd name="T39" fmla="*/ 567 h 624"/>
                <a:gd name="T40" fmla="*/ 227 w 624"/>
                <a:gd name="T41" fmla="*/ 510 h 624"/>
                <a:gd name="T42" fmla="*/ 0 w 624"/>
                <a:gd name="T43" fmla="*/ 510 h 624"/>
                <a:gd name="T44" fmla="*/ 0 w 624"/>
                <a:gd name="T45" fmla="*/ 397 h 624"/>
                <a:gd name="T46" fmla="*/ 57 w 624"/>
                <a:gd name="T47" fmla="*/ 397 h 624"/>
                <a:gd name="T48" fmla="*/ 57 w 624"/>
                <a:gd name="T49" fmla="*/ 227 h 624"/>
                <a:gd name="T50" fmla="*/ 113 w 624"/>
                <a:gd name="T51" fmla="*/ 227 h 624"/>
                <a:gd name="T52" fmla="*/ 113 w 624"/>
                <a:gd name="T53" fmla="*/ 113 h 624"/>
                <a:gd name="T54" fmla="*/ 170 w 624"/>
                <a:gd name="T5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624">
                  <a:moveTo>
                    <a:pt x="170" y="113"/>
                  </a:moveTo>
                  <a:lnTo>
                    <a:pt x="227" y="113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624" y="57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17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2627" y="4145"/>
              <a:ext cx="567" cy="511"/>
            </a:xfrm>
            <a:custGeom>
              <a:avLst/>
              <a:gdLst>
                <a:gd name="T0" fmla="*/ 170 w 567"/>
                <a:gd name="T1" fmla="*/ 0 h 511"/>
                <a:gd name="T2" fmla="*/ 170 w 567"/>
                <a:gd name="T3" fmla="*/ 114 h 511"/>
                <a:gd name="T4" fmla="*/ 113 w 567"/>
                <a:gd name="T5" fmla="*/ 114 h 511"/>
                <a:gd name="T6" fmla="*/ 113 w 567"/>
                <a:gd name="T7" fmla="*/ 284 h 511"/>
                <a:gd name="T8" fmla="*/ 57 w 567"/>
                <a:gd name="T9" fmla="*/ 284 h 511"/>
                <a:gd name="T10" fmla="*/ 57 w 567"/>
                <a:gd name="T11" fmla="*/ 341 h 511"/>
                <a:gd name="T12" fmla="*/ 0 w 567"/>
                <a:gd name="T13" fmla="*/ 341 h 511"/>
                <a:gd name="T14" fmla="*/ 0 w 567"/>
                <a:gd name="T15" fmla="*/ 454 h 511"/>
                <a:gd name="T16" fmla="*/ 57 w 567"/>
                <a:gd name="T17" fmla="*/ 454 h 511"/>
                <a:gd name="T18" fmla="*/ 57 w 567"/>
                <a:gd name="T19" fmla="*/ 511 h 511"/>
                <a:gd name="T20" fmla="*/ 113 w 567"/>
                <a:gd name="T21" fmla="*/ 511 h 511"/>
                <a:gd name="T22" fmla="*/ 113 w 567"/>
                <a:gd name="T23" fmla="*/ 454 h 511"/>
                <a:gd name="T24" fmla="*/ 284 w 567"/>
                <a:gd name="T25" fmla="*/ 454 h 511"/>
                <a:gd name="T26" fmla="*/ 284 w 567"/>
                <a:gd name="T27" fmla="*/ 341 h 511"/>
                <a:gd name="T28" fmla="*/ 340 w 567"/>
                <a:gd name="T29" fmla="*/ 341 h 511"/>
                <a:gd name="T30" fmla="*/ 340 w 567"/>
                <a:gd name="T31" fmla="*/ 284 h 511"/>
                <a:gd name="T32" fmla="*/ 397 w 567"/>
                <a:gd name="T33" fmla="*/ 284 h 511"/>
                <a:gd name="T34" fmla="*/ 397 w 567"/>
                <a:gd name="T35" fmla="*/ 171 h 511"/>
                <a:gd name="T36" fmla="*/ 510 w 567"/>
                <a:gd name="T37" fmla="*/ 171 h 511"/>
                <a:gd name="T38" fmla="*/ 510 w 567"/>
                <a:gd name="T39" fmla="*/ 114 h 511"/>
                <a:gd name="T40" fmla="*/ 567 w 567"/>
                <a:gd name="T41" fmla="*/ 114 h 511"/>
                <a:gd name="T42" fmla="*/ 567 w 567"/>
                <a:gd name="T43" fmla="*/ 57 h 511"/>
                <a:gd name="T44" fmla="*/ 454 w 567"/>
                <a:gd name="T45" fmla="*/ 57 h 511"/>
                <a:gd name="T46" fmla="*/ 454 w 567"/>
                <a:gd name="T47" fmla="*/ 0 h 511"/>
                <a:gd name="T48" fmla="*/ 170 w 567"/>
                <a:gd name="T49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511">
                  <a:moveTo>
                    <a:pt x="170" y="0"/>
                  </a:moveTo>
                  <a:lnTo>
                    <a:pt x="170" y="114"/>
                  </a:lnTo>
                  <a:lnTo>
                    <a:pt x="113" y="114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284" y="454"/>
                  </a:lnTo>
                  <a:lnTo>
                    <a:pt x="284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71"/>
                  </a:lnTo>
                  <a:lnTo>
                    <a:pt x="510" y="171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591" y="2161"/>
              <a:ext cx="624" cy="340"/>
            </a:xfrm>
            <a:custGeom>
              <a:avLst/>
              <a:gdLst>
                <a:gd name="T0" fmla="*/ 0 w 624"/>
                <a:gd name="T1" fmla="*/ 57 h 340"/>
                <a:gd name="T2" fmla="*/ 0 w 624"/>
                <a:gd name="T3" fmla="*/ 170 h 340"/>
                <a:gd name="T4" fmla="*/ 57 w 624"/>
                <a:gd name="T5" fmla="*/ 170 h 340"/>
                <a:gd name="T6" fmla="*/ 57 w 624"/>
                <a:gd name="T7" fmla="*/ 227 h 340"/>
                <a:gd name="T8" fmla="*/ 170 w 624"/>
                <a:gd name="T9" fmla="*/ 227 h 340"/>
                <a:gd name="T10" fmla="*/ 170 w 624"/>
                <a:gd name="T11" fmla="*/ 340 h 340"/>
                <a:gd name="T12" fmla="*/ 227 w 624"/>
                <a:gd name="T13" fmla="*/ 340 h 340"/>
                <a:gd name="T14" fmla="*/ 340 w 624"/>
                <a:gd name="T15" fmla="*/ 340 h 340"/>
                <a:gd name="T16" fmla="*/ 340 w 624"/>
                <a:gd name="T17" fmla="*/ 283 h 340"/>
                <a:gd name="T18" fmla="*/ 567 w 624"/>
                <a:gd name="T19" fmla="*/ 283 h 340"/>
                <a:gd name="T20" fmla="*/ 567 w 624"/>
                <a:gd name="T21" fmla="*/ 227 h 340"/>
                <a:gd name="T22" fmla="*/ 624 w 624"/>
                <a:gd name="T23" fmla="*/ 227 h 340"/>
                <a:gd name="T24" fmla="*/ 624 w 624"/>
                <a:gd name="T25" fmla="*/ 0 h 340"/>
                <a:gd name="T26" fmla="*/ 567 w 624"/>
                <a:gd name="T27" fmla="*/ 0 h 340"/>
                <a:gd name="T28" fmla="*/ 567 w 624"/>
                <a:gd name="T29" fmla="*/ 57 h 340"/>
                <a:gd name="T30" fmla="*/ 510 w 624"/>
                <a:gd name="T31" fmla="*/ 57 h 340"/>
                <a:gd name="T32" fmla="*/ 510 w 624"/>
                <a:gd name="T33" fmla="*/ 113 h 340"/>
                <a:gd name="T34" fmla="*/ 397 w 624"/>
                <a:gd name="T35" fmla="*/ 113 h 340"/>
                <a:gd name="T36" fmla="*/ 397 w 624"/>
                <a:gd name="T37" fmla="*/ 57 h 340"/>
                <a:gd name="T38" fmla="*/ 284 w 624"/>
                <a:gd name="T39" fmla="*/ 57 h 340"/>
                <a:gd name="T40" fmla="*/ 284 w 624"/>
                <a:gd name="T41" fmla="*/ 113 h 340"/>
                <a:gd name="T42" fmla="*/ 113 w 624"/>
                <a:gd name="T43" fmla="*/ 113 h 340"/>
                <a:gd name="T44" fmla="*/ 113 w 624"/>
                <a:gd name="T45" fmla="*/ 57 h 340"/>
                <a:gd name="T46" fmla="*/ 57 w 624"/>
                <a:gd name="T47" fmla="*/ 57 h 340"/>
                <a:gd name="T48" fmla="*/ 0 w 624"/>
                <a:gd name="T4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40">
                  <a:moveTo>
                    <a:pt x="0" y="57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3308" y="2898"/>
              <a:ext cx="680" cy="567"/>
            </a:xfrm>
            <a:custGeom>
              <a:avLst/>
              <a:gdLst>
                <a:gd name="T0" fmla="*/ 56 w 680"/>
                <a:gd name="T1" fmla="*/ 0 h 567"/>
                <a:gd name="T2" fmla="*/ 56 w 680"/>
                <a:gd name="T3" fmla="*/ 340 h 567"/>
                <a:gd name="T4" fmla="*/ 0 w 680"/>
                <a:gd name="T5" fmla="*/ 340 h 567"/>
                <a:gd name="T6" fmla="*/ 0 w 680"/>
                <a:gd name="T7" fmla="*/ 397 h 567"/>
                <a:gd name="T8" fmla="*/ 113 w 680"/>
                <a:gd name="T9" fmla="*/ 397 h 567"/>
                <a:gd name="T10" fmla="*/ 113 w 680"/>
                <a:gd name="T11" fmla="*/ 454 h 567"/>
                <a:gd name="T12" fmla="*/ 170 w 680"/>
                <a:gd name="T13" fmla="*/ 454 h 567"/>
                <a:gd name="T14" fmla="*/ 170 w 680"/>
                <a:gd name="T15" fmla="*/ 567 h 567"/>
                <a:gd name="T16" fmla="*/ 283 w 680"/>
                <a:gd name="T17" fmla="*/ 567 h 567"/>
                <a:gd name="T18" fmla="*/ 283 w 680"/>
                <a:gd name="T19" fmla="*/ 510 h 567"/>
                <a:gd name="T20" fmla="*/ 340 w 680"/>
                <a:gd name="T21" fmla="*/ 510 h 567"/>
                <a:gd name="T22" fmla="*/ 340 w 680"/>
                <a:gd name="T23" fmla="*/ 454 h 567"/>
                <a:gd name="T24" fmla="*/ 396 w 680"/>
                <a:gd name="T25" fmla="*/ 454 h 567"/>
                <a:gd name="T26" fmla="*/ 396 w 680"/>
                <a:gd name="T27" fmla="*/ 397 h 567"/>
                <a:gd name="T28" fmla="*/ 623 w 680"/>
                <a:gd name="T29" fmla="*/ 397 h 567"/>
                <a:gd name="T30" fmla="*/ 623 w 680"/>
                <a:gd name="T31" fmla="*/ 340 h 567"/>
                <a:gd name="T32" fmla="*/ 680 w 680"/>
                <a:gd name="T33" fmla="*/ 340 h 567"/>
                <a:gd name="T34" fmla="*/ 680 w 680"/>
                <a:gd name="T35" fmla="*/ 283 h 567"/>
                <a:gd name="T36" fmla="*/ 510 w 680"/>
                <a:gd name="T37" fmla="*/ 283 h 567"/>
                <a:gd name="T38" fmla="*/ 510 w 680"/>
                <a:gd name="T39" fmla="*/ 170 h 567"/>
                <a:gd name="T40" fmla="*/ 453 w 680"/>
                <a:gd name="T41" fmla="*/ 170 h 567"/>
                <a:gd name="T42" fmla="*/ 453 w 680"/>
                <a:gd name="T43" fmla="*/ 57 h 567"/>
                <a:gd name="T44" fmla="*/ 170 w 680"/>
                <a:gd name="T45" fmla="*/ 57 h 567"/>
                <a:gd name="T46" fmla="*/ 170 w 680"/>
                <a:gd name="T47" fmla="*/ 0 h 567"/>
                <a:gd name="T48" fmla="*/ 113 w 680"/>
                <a:gd name="T49" fmla="*/ 0 h 567"/>
                <a:gd name="T50" fmla="*/ 56 w 680"/>
                <a:gd name="T5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567">
                  <a:moveTo>
                    <a:pt x="56" y="0"/>
                  </a:move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396" y="454"/>
                  </a:lnTo>
                  <a:lnTo>
                    <a:pt x="396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2967" y="3181"/>
              <a:ext cx="567" cy="567"/>
            </a:xfrm>
            <a:custGeom>
              <a:avLst/>
              <a:gdLst>
                <a:gd name="T0" fmla="*/ 114 w 567"/>
                <a:gd name="T1" fmla="*/ 0 h 567"/>
                <a:gd name="T2" fmla="*/ 57 w 567"/>
                <a:gd name="T3" fmla="*/ 0 h 567"/>
                <a:gd name="T4" fmla="*/ 57 w 567"/>
                <a:gd name="T5" fmla="*/ 114 h 567"/>
                <a:gd name="T6" fmla="*/ 0 w 567"/>
                <a:gd name="T7" fmla="*/ 114 h 567"/>
                <a:gd name="T8" fmla="*/ 0 w 567"/>
                <a:gd name="T9" fmla="*/ 284 h 567"/>
                <a:gd name="T10" fmla="*/ 57 w 567"/>
                <a:gd name="T11" fmla="*/ 284 h 567"/>
                <a:gd name="T12" fmla="*/ 57 w 567"/>
                <a:gd name="T13" fmla="*/ 454 h 567"/>
                <a:gd name="T14" fmla="*/ 0 w 567"/>
                <a:gd name="T15" fmla="*/ 454 h 567"/>
                <a:gd name="T16" fmla="*/ 0 w 567"/>
                <a:gd name="T17" fmla="*/ 567 h 567"/>
                <a:gd name="T18" fmla="*/ 114 w 567"/>
                <a:gd name="T19" fmla="*/ 567 h 567"/>
                <a:gd name="T20" fmla="*/ 114 w 567"/>
                <a:gd name="T21" fmla="*/ 511 h 567"/>
                <a:gd name="T22" fmla="*/ 170 w 567"/>
                <a:gd name="T23" fmla="*/ 511 h 567"/>
                <a:gd name="T24" fmla="*/ 170 w 567"/>
                <a:gd name="T25" fmla="*/ 454 h 567"/>
                <a:gd name="T26" fmla="*/ 341 w 567"/>
                <a:gd name="T27" fmla="*/ 454 h 567"/>
                <a:gd name="T28" fmla="*/ 341 w 567"/>
                <a:gd name="T29" fmla="*/ 511 h 567"/>
                <a:gd name="T30" fmla="*/ 567 w 567"/>
                <a:gd name="T31" fmla="*/ 511 h 567"/>
                <a:gd name="T32" fmla="*/ 567 w 567"/>
                <a:gd name="T33" fmla="*/ 284 h 567"/>
                <a:gd name="T34" fmla="*/ 511 w 567"/>
                <a:gd name="T35" fmla="*/ 284 h 567"/>
                <a:gd name="T36" fmla="*/ 511 w 567"/>
                <a:gd name="T37" fmla="*/ 227 h 567"/>
                <a:gd name="T38" fmla="*/ 511 w 567"/>
                <a:gd name="T39" fmla="*/ 171 h 567"/>
                <a:gd name="T40" fmla="*/ 454 w 567"/>
                <a:gd name="T41" fmla="*/ 171 h 567"/>
                <a:gd name="T42" fmla="*/ 454 w 567"/>
                <a:gd name="T43" fmla="*/ 114 h 567"/>
                <a:gd name="T44" fmla="*/ 114 w 567"/>
                <a:gd name="T45" fmla="*/ 114 h 567"/>
                <a:gd name="T46" fmla="*/ 114 w 567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567">
                  <a:moveTo>
                    <a:pt x="114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567" y="511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2627" y="1877"/>
              <a:ext cx="794" cy="1418"/>
            </a:xfrm>
            <a:custGeom>
              <a:avLst/>
              <a:gdLst>
                <a:gd name="T0" fmla="*/ 624 w 794"/>
                <a:gd name="T1" fmla="*/ 0 h 1418"/>
                <a:gd name="T2" fmla="*/ 454 w 794"/>
                <a:gd name="T3" fmla="*/ 0 h 1418"/>
                <a:gd name="T4" fmla="*/ 454 w 794"/>
                <a:gd name="T5" fmla="*/ 57 h 1418"/>
                <a:gd name="T6" fmla="*/ 397 w 794"/>
                <a:gd name="T7" fmla="*/ 57 h 1418"/>
                <a:gd name="T8" fmla="*/ 397 w 794"/>
                <a:gd name="T9" fmla="*/ 114 h 1418"/>
                <a:gd name="T10" fmla="*/ 284 w 794"/>
                <a:gd name="T11" fmla="*/ 114 h 1418"/>
                <a:gd name="T12" fmla="*/ 284 w 794"/>
                <a:gd name="T13" fmla="*/ 57 h 1418"/>
                <a:gd name="T14" fmla="*/ 170 w 794"/>
                <a:gd name="T15" fmla="*/ 57 h 1418"/>
                <a:gd name="T16" fmla="*/ 170 w 794"/>
                <a:gd name="T17" fmla="*/ 0 h 1418"/>
                <a:gd name="T18" fmla="*/ 57 w 794"/>
                <a:gd name="T19" fmla="*/ 0 h 1418"/>
                <a:gd name="T20" fmla="*/ 57 w 794"/>
                <a:gd name="T21" fmla="*/ 57 h 1418"/>
                <a:gd name="T22" fmla="*/ 0 w 794"/>
                <a:gd name="T23" fmla="*/ 57 h 1418"/>
                <a:gd name="T24" fmla="*/ 0 w 794"/>
                <a:gd name="T25" fmla="*/ 454 h 1418"/>
                <a:gd name="T26" fmla="*/ 113 w 794"/>
                <a:gd name="T27" fmla="*/ 454 h 1418"/>
                <a:gd name="T28" fmla="*/ 113 w 794"/>
                <a:gd name="T29" fmla="*/ 397 h 1418"/>
                <a:gd name="T30" fmla="*/ 227 w 794"/>
                <a:gd name="T31" fmla="*/ 397 h 1418"/>
                <a:gd name="T32" fmla="*/ 227 w 794"/>
                <a:gd name="T33" fmla="*/ 908 h 1418"/>
                <a:gd name="T34" fmla="*/ 284 w 794"/>
                <a:gd name="T35" fmla="*/ 908 h 1418"/>
                <a:gd name="T36" fmla="*/ 284 w 794"/>
                <a:gd name="T37" fmla="*/ 1134 h 1418"/>
                <a:gd name="T38" fmla="*/ 397 w 794"/>
                <a:gd name="T39" fmla="*/ 1134 h 1418"/>
                <a:gd name="T40" fmla="*/ 397 w 794"/>
                <a:gd name="T41" fmla="*/ 1304 h 1418"/>
                <a:gd name="T42" fmla="*/ 454 w 794"/>
                <a:gd name="T43" fmla="*/ 1304 h 1418"/>
                <a:gd name="T44" fmla="*/ 454 w 794"/>
                <a:gd name="T45" fmla="*/ 1418 h 1418"/>
                <a:gd name="T46" fmla="*/ 681 w 794"/>
                <a:gd name="T47" fmla="*/ 1418 h 1418"/>
                <a:gd name="T48" fmla="*/ 681 w 794"/>
                <a:gd name="T49" fmla="*/ 1361 h 1418"/>
                <a:gd name="T50" fmla="*/ 737 w 794"/>
                <a:gd name="T51" fmla="*/ 1361 h 1418"/>
                <a:gd name="T52" fmla="*/ 737 w 794"/>
                <a:gd name="T53" fmla="*/ 1021 h 1418"/>
                <a:gd name="T54" fmla="*/ 794 w 794"/>
                <a:gd name="T55" fmla="*/ 1021 h 1418"/>
                <a:gd name="T56" fmla="*/ 794 w 794"/>
                <a:gd name="T57" fmla="*/ 851 h 1418"/>
                <a:gd name="T58" fmla="*/ 681 w 794"/>
                <a:gd name="T59" fmla="*/ 851 h 1418"/>
                <a:gd name="T60" fmla="*/ 681 w 794"/>
                <a:gd name="T61" fmla="*/ 737 h 1418"/>
                <a:gd name="T62" fmla="*/ 624 w 794"/>
                <a:gd name="T63" fmla="*/ 737 h 1418"/>
                <a:gd name="T64" fmla="*/ 624 w 794"/>
                <a:gd name="T65" fmla="*/ 681 h 1418"/>
                <a:gd name="T66" fmla="*/ 510 w 794"/>
                <a:gd name="T67" fmla="*/ 681 h 1418"/>
                <a:gd name="T68" fmla="*/ 510 w 794"/>
                <a:gd name="T69" fmla="*/ 567 h 1418"/>
                <a:gd name="T70" fmla="*/ 454 w 794"/>
                <a:gd name="T71" fmla="*/ 567 h 1418"/>
                <a:gd name="T72" fmla="*/ 454 w 794"/>
                <a:gd name="T73" fmla="*/ 454 h 1418"/>
                <a:gd name="T74" fmla="*/ 510 w 794"/>
                <a:gd name="T75" fmla="*/ 454 h 1418"/>
                <a:gd name="T76" fmla="*/ 510 w 794"/>
                <a:gd name="T77" fmla="*/ 284 h 1418"/>
                <a:gd name="T78" fmla="*/ 567 w 794"/>
                <a:gd name="T79" fmla="*/ 284 h 1418"/>
                <a:gd name="T80" fmla="*/ 567 w 794"/>
                <a:gd name="T81" fmla="*/ 114 h 1418"/>
                <a:gd name="T82" fmla="*/ 624 w 794"/>
                <a:gd name="T83" fmla="*/ 114 h 1418"/>
                <a:gd name="T84" fmla="*/ 624 w 794"/>
                <a:gd name="T85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1418">
                  <a:moveTo>
                    <a:pt x="624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908"/>
                  </a:lnTo>
                  <a:lnTo>
                    <a:pt x="284" y="908"/>
                  </a:lnTo>
                  <a:lnTo>
                    <a:pt x="284" y="1134"/>
                  </a:lnTo>
                  <a:lnTo>
                    <a:pt x="397" y="1134"/>
                  </a:lnTo>
                  <a:lnTo>
                    <a:pt x="397" y="1304"/>
                  </a:lnTo>
                  <a:lnTo>
                    <a:pt x="454" y="1304"/>
                  </a:lnTo>
                  <a:lnTo>
                    <a:pt x="454" y="1418"/>
                  </a:lnTo>
                  <a:lnTo>
                    <a:pt x="681" y="1418"/>
                  </a:lnTo>
                  <a:lnTo>
                    <a:pt x="681" y="1361"/>
                  </a:lnTo>
                  <a:lnTo>
                    <a:pt x="737" y="1361"/>
                  </a:lnTo>
                  <a:lnTo>
                    <a:pt x="737" y="1021"/>
                  </a:lnTo>
                  <a:lnTo>
                    <a:pt x="794" y="1021"/>
                  </a:lnTo>
                  <a:lnTo>
                    <a:pt x="79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624" y="737"/>
                  </a:lnTo>
                  <a:lnTo>
                    <a:pt x="624" y="681"/>
                  </a:lnTo>
                  <a:lnTo>
                    <a:pt x="510" y="681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081" y="1991"/>
              <a:ext cx="1190" cy="1247"/>
            </a:xfrm>
            <a:custGeom>
              <a:avLst/>
              <a:gdLst>
                <a:gd name="T0" fmla="*/ 453 w 1190"/>
                <a:gd name="T1" fmla="*/ 113 h 1247"/>
                <a:gd name="T2" fmla="*/ 340 w 1190"/>
                <a:gd name="T3" fmla="*/ 113 h 1247"/>
                <a:gd name="T4" fmla="*/ 340 w 1190"/>
                <a:gd name="T5" fmla="*/ 0 h 1247"/>
                <a:gd name="T6" fmla="*/ 113 w 1190"/>
                <a:gd name="T7" fmla="*/ 0 h 1247"/>
                <a:gd name="T8" fmla="*/ 113 w 1190"/>
                <a:gd name="T9" fmla="*/ 170 h 1247"/>
                <a:gd name="T10" fmla="*/ 56 w 1190"/>
                <a:gd name="T11" fmla="*/ 170 h 1247"/>
                <a:gd name="T12" fmla="*/ 56 w 1190"/>
                <a:gd name="T13" fmla="*/ 340 h 1247"/>
                <a:gd name="T14" fmla="*/ 0 w 1190"/>
                <a:gd name="T15" fmla="*/ 340 h 1247"/>
                <a:gd name="T16" fmla="*/ 0 w 1190"/>
                <a:gd name="T17" fmla="*/ 453 h 1247"/>
                <a:gd name="T18" fmla="*/ 56 w 1190"/>
                <a:gd name="T19" fmla="*/ 453 h 1247"/>
                <a:gd name="T20" fmla="*/ 56 w 1190"/>
                <a:gd name="T21" fmla="*/ 567 h 1247"/>
                <a:gd name="T22" fmla="*/ 170 w 1190"/>
                <a:gd name="T23" fmla="*/ 567 h 1247"/>
                <a:gd name="T24" fmla="*/ 170 w 1190"/>
                <a:gd name="T25" fmla="*/ 623 h 1247"/>
                <a:gd name="T26" fmla="*/ 227 w 1190"/>
                <a:gd name="T27" fmla="*/ 623 h 1247"/>
                <a:gd name="T28" fmla="*/ 227 w 1190"/>
                <a:gd name="T29" fmla="*/ 737 h 1247"/>
                <a:gd name="T30" fmla="*/ 340 w 1190"/>
                <a:gd name="T31" fmla="*/ 737 h 1247"/>
                <a:gd name="T32" fmla="*/ 340 w 1190"/>
                <a:gd name="T33" fmla="*/ 907 h 1247"/>
                <a:gd name="T34" fmla="*/ 397 w 1190"/>
                <a:gd name="T35" fmla="*/ 907 h 1247"/>
                <a:gd name="T36" fmla="*/ 397 w 1190"/>
                <a:gd name="T37" fmla="*/ 964 h 1247"/>
                <a:gd name="T38" fmla="*/ 680 w 1190"/>
                <a:gd name="T39" fmla="*/ 964 h 1247"/>
                <a:gd name="T40" fmla="*/ 680 w 1190"/>
                <a:gd name="T41" fmla="*/ 1077 h 1247"/>
                <a:gd name="T42" fmla="*/ 737 w 1190"/>
                <a:gd name="T43" fmla="*/ 1077 h 1247"/>
                <a:gd name="T44" fmla="*/ 737 w 1190"/>
                <a:gd name="T45" fmla="*/ 1190 h 1247"/>
                <a:gd name="T46" fmla="*/ 907 w 1190"/>
                <a:gd name="T47" fmla="*/ 1190 h 1247"/>
                <a:gd name="T48" fmla="*/ 907 w 1190"/>
                <a:gd name="T49" fmla="*/ 1247 h 1247"/>
                <a:gd name="T50" fmla="*/ 1190 w 1190"/>
                <a:gd name="T51" fmla="*/ 1247 h 1247"/>
                <a:gd name="T52" fmla="*/ 1190 w 1190"/>
                <a:gd name="T53" fmla="*/ 1077 h 1247"/>
                <a:gd name="T54" fmla="*/ 1134 w 1190"/>
                <a:gd name="T55" fmla="*/ 1077 h 1247"/>
                <a:gd name="T56" fmla="*/ 1134 w 1190"/>
                <a:gd name="T57" fmla="*/ 510 h 1247"/>
                <a:gd name="T58" fmla="*/ 1020 w 1190"/>
                <a:gd name="T59" fmla="*/ 510 h 1247"/>
                <a:gd name="T60" fmla="*/ 1020 w 1190"/>
                <a:gd name="T61" fmla="*/ 567 h 1247"/>
                <a:gd name="T62" fmla="*/ 964 w 1190"/>
                <a:gd name="T63" fmla="*/ 567 h 1247"/>
                <a:gd name="T64" fmla="*/ 964 w 1190"/>
                <a:gd name="T65" fmla="*/ 737 h 1247"/>
                <a:gd name="T66" fmla="*/ 794 w 1190"/>
                <a:gd name="T67" fmla="*/ 737 h 1247"/>
                <a:gd name="T68" fmla="*/ 794 w 1190"/>
                <a:gd name="T69" fmla="*/ 680 h 1247"/>
                <a:gd name="T70" fmla="*/ 680 w 1190"/>
                <a:gd name="T71" fmla="*/ 680 h 1247"/>
                <a:gd name="T72" fmla="*/ 680 w 1190"/>
                <a:gd name="T73" fmla="*/ 567 h 1247"/>
                <a:gd name="T74" fmla="*/ 510 w 1190"/>
                <a:gd name="T75" fmla="*/ 567 h 1247"/>
                <a:gd name="T76" fmla="*/ 510 w 1190"/>
                <a:gd name="T77" fmla="*/ 623 h 1247"/>
                <a:gd name="T78" fmla="*/ 340 w 1190"/>
                <a:gd name="T79" fmla="*/ 623 h 1247"/>
                <a:gd name="T80" fmla="*/ 340 w 1190"/>
                <a:gd name="T81" fmla="*/ 567 h 1247"/>
                <a:gd name="T82" fmla="*/ 397 w 1190"/>
                <a:gd name="T83" fmla="*/ 567 h 1247"/>
                <a:gd name="T84" fmla="*/ 397 w 1190"/>
                <a:gd name="T85" fmla="*/ 453 h 1247"/>
                <a:gd name="T86" fmla="*/ 510 w 1190"/>
                <a:gd name="T87" fmla="*/ 453 h 1247"/>
                <a:gd name="T88" fmla="*/ 510 w 1190"/>
                <a:gd name="T89" fmla="*/ 340 h 1247"/>
                <a:gd name="T90" fmla="*/ 453 w 1190"/>
                <a:gd name="T91" fmla="*/ 340 h 1247"/>
                <a:gd name="T92" fmla="*/ 453 w 1190"/>
                <a:gd name="T93" fmla="*/ 283 h 1247"/>
                <a:gd name="T94" fmla="*/ 397 w 1190"/>
                <a:gd name="T95" fmla="*/ 283 h 1247"/>
                <a:gd name="T96" fmla="*/ 397 w 1190"/>
                <a:gd name="T97" fmla="*/ 227 h 1247"/>
                <a:gd name="T98" fmla="*/ 453 w 1190"/>
                <a:gd name="T99" fmla="*/ 227 h 1247"/>
                <a:gd name="T100" fmla="*/ 453 w 1190"/>
                <a:gd name="T101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0" h="1247">
                  <a:moveTo>
                    <a:pt x="453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680" y="964"/>
                  </a:lnTo>
                  <a:lnTo>
                    <a:pt x="680" y="1077"/>
                  </a:lnTo>
                  <a:lnTo>
                    <a:pt x="737" y="1077"/>
                  </a:lnTo>
                  <a:lnTo>
                    <a:pt x="737" y="1190"/>
                  </a:lnTo>
                  <a:lnTo>
                    <a:pt x="907" y="1190"/>
                  </a:lnTo>
                  <a:lnTo>
                    <a:pt x="907" y="1247"/>
                  </a:lnTo>
                  <a:lnTo>
                    <a:pt x="1190" y="1247"/>
                  </a:lnTo>
                  <a:lnTo>
                    <a:pt x="1190" y="1077"/>
                  </a:lnTo>
                  <a:lnTo>
                    <a:pt x="1134" y="1077"/>
                  </a:lnTo>
                  <a:lnTo>
                    <a:pt x="1134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964" y="567"/>
                  </a:lnTo>
                  <a:lnTo>
                    <a:pt x="964" y="737"/>
                  </a:lnTo>
                  <a:lnTo>
                    <a:pt x="794" y="737"/>
                  </a:lnTo>
                  <a:lnTo>
                    <a:pt x="794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510" y="567"/>
                  </a:lnTo>
                  <a:lnTo>
                    <a:pt x="510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385" y="233"/>
              <a:ext cx="1134" cy="907"/>
            </a:xfrm>
            <a:custGeom>
              <a:avLst/>
              <a:gdLst>
                <a:gd name="T0" fmla="*/ 0 w 1134"/>
                <a:gd name="T1" fmla="*/ 284 h 907"/>
                <a:gd name="T2" fmla="*/ 0 w 1134"/>
                <a:gd name="T3" fmla="*/ 397 h 907"/>
                <a:gd name="T4" fmla="*/ 170 w 1134"/>
                <a:gd name="T5" fmla="*/ 397 h 907"/>
                <a:gd name="T6" fmla="*/ 170 w 1134"/>
                <a:gd name="T7" fmla="*/ 510 h 907"/>
                <a:gd name="T8" fmla="*/ 340 w 1134"/>
                <a:gd name="T9" fmla="*/ 510 h 907"/>
                <a:gd name="T10" fmla="*/ 340 w 1134"/>
                <a:gd name="T11" fmla="*/ 567 h 907"/>
                <a:gd name="T12" fmla="*/ 283 w 1134"/>
                <a:gd name="T13" fmla="*/ 567 h 907"/>
                <a:gd name="T14" fmla="*/ 283 w 1134"/>
                <a:gd name="T15" fmla="*/ 624 h 907"/>
                <a:gd name="T16" fmla="*/ 227 w 1134"/>
                <a:gd name="T17" fmla="*/ 624 h 907"/>
                <a:gd name="T18" fmla="*/ 227 w 1134"/>
                <a:gd name="T19" fmla="*/ 680 h 907"/>
                <a:gd name="T20" fmla="*/ 170 w 1134"/>
                <a:gd name="T21" fmla="*/ 680 h 907"/>
                <a:gd name="T22" fmla="*/ 170 w 1134"/>
                <a:gd name="T23" fmla="*/ 737 h 907"/>
                <a:gd name="T24" fmla="*/ 227 w 1134"/>
                <a:gd name="T25" fmla="*/ 737 h 907"/>
                <a:gd name="T26" fmla="*/ 227 w 1134"/>
                <a:gd name="T27" fmla="*/ 851 h 907"/>
                <a:gd name="T28" fmla="*/ 283 w 1134"/>
                <a:gd name="T29" fmla="*/ 851 h 907"/>
                <a:gd name="T30" fmla="*/ 283 w 1134"/>
                <a:gd name="T31" fmla="*/ 907 h 907"/>
                <a:gd name="T32" fmla="*/ 453 w 1134"/>
                <a:gd name="T33" fmla="*/ 907 h 907"/>
                <a:gd name="T34" fmla="*/ 453 w 1134"/>
                <a:gd name="T35" fmla="*/ 851 h 907"/>
                <a:gd name="T36" fmla="*/ 624 w 1134"/>
                <a:gd name="T37" fmla="*/ 851 h 907"/>
                <a:gd name="T38" fmla="*/ 624 w 1134"/>
                <a:gd name="T39" fmla="*/ 624 h 907"/>
                <a:gd name="T40" fmla="*/ 680 w 1134"/>
                <a:gd name="T41" fmla="*/ 624 h 907"/>
                <a:gd name="T42" fmla="*/ 680 w 1134"/>
                <a:gd name="T43" fmla="*/ 567 h 907"/>
                <a:gd name="T44" fmla="*/ 737 w 1134"/>
                <a:gd name="T45" fmla="*/ 567 h 907"/>
                <a:gd name="T46" fmla="*/ 737 w 1134"/>
                <a:gd name="T47" fmla="*/ 510 h 907"/>
                <a:gd name="T48" fmla="*/ 794 w 1134"/>
                <a:gd name="T49" fmla="*/ 510 h 907"/>
                <a:gd name="T50" fmla="*/ 794 w 1134"/>
                <a:gd name="T51" fmla="*/ 454 h 907"/>
                <a:gd name="T52" fmla="*/ 964 w 1134"/>
                <a:gd name="T53" fmla="*/ 454 h 907"/>
                <a:gd name="T54" fmla="*/ 964 w 1134"/>
                <a:gd name="T55" fmla="*/ 510 h 907"/>
                <a:gd name="T56" fmla="*/ 1077 w 1134"/>
                <a:gd name="T57" fmla="*/ 510 h 907"/>
                <a:gd name="T58" fmla="*/ 1077 w 1134"/>
                <a:gd name="T59" fmla="*/ 454 h 907"/>
                <a:gd name="T60" fmla="*/ 1134 w 1134"/>
                <a:gd name="T61" fmla="*/ 454 h 907"/>
                <a:gd name="T62" fmla="*/ 1134 w 1134"/>
                <a:gd name="T63" fmla="*/ 284 h 907"/>
                <a:gd name="T64" fmla="*/ 1077 w 1134"/>
                <a:gd name="T65" fmla="*/ 284 h 907"/>
                <a:gd name="T66" fmla="*/ 1077 w 1134"/>
                <a:gd name="T67" fmla="*/ 170 h 907"/>
                <a:gd name="T68" fmla="*/ 1134 w 1134"/>
                <a:gd name="T69" fmla="*/ 170 h 907"/>
                <a:gd name="T70" fmla="*/ 1134 w 1134"/>
                <a:gd name="T71" fmla="*/ 113 h 907"/>
                <a:gd name="T72" fmla="*/ 1077 w 1134"/>
                <a:gd name="T73" fmla="*/ 113 h 907"/>
                <a:gd name="T74" fmla="*/ 1077 w 1134"/>
                <a:gd name="T75" fmla="*/ 57 h 907"/>
                <a:gd name="T76" fmla="*/ 1020 w 1134"/>
                <a:gd name="T77" fmla="*/ 57 h 907"/>
                <a:gd name="T78" fmla="*/ 1020 w 1134"/>
                <a:gd name="T79" fmla="*/ 0 h 907"/>
                <a:gd name="T80" fmla="*/ 624 w 1134"/>
                <a:gd name="T81" fmla="*/ 0 h 907"/>
                <a:gd name="T82" fmla="*/ 624 w 1134"/>
                <a:gd name="T83" fmla="*/ 57 h 907"/>
                <a:gd name="T84" fmla="*/ 510 w 1134"/>
                <a:gd name="T85" fmla="*/ 57 h 907"/>
                <a:gd name="T86" fmla="*/ 510 w 1134"/>
                <a:gd name="T87" fmla="*/ 113 h 907"/>
                <a:gd name="T88" fmla="*/ 283 w 1134"/>
                <a:gd name="T89" fmla="*/ 113 h 907"/>
                <a:gd name="T90" fmla="*/ 283 w 1134"/>
                <a:gd name="T91" fmla="*/ 170 h 907"/>
                <a:gd name="T92" fmla="*/ 113 w 1134"/>
                <a:gd name="T93" fmla="*/ 170 h 907"/>
                <a:gd name="T94" fmla="*/ 113 w 1134"/>
                <a:gd name="T95" fmla="*/ 227 h 907"/>
                <a:gd name="T96" fmla="*/ 57 w 1134"/>
                <a:gd name="T97" fmla="*/ 227 h 907"/>
                <a:gd name="T98" fmla="*/ 57 w 1134"/>
                <a:gd name="T99" fmla="*/ 284 h 907"/>
                <a:gd name="T100" fmla="*/ 0 w 1134"/>
                <a:gd name="T101" fmla="*/ 28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907">
                  <a:moveTo>
                    <a:pt x="0" y="284"/>
                  </a:moveTo>
                  <a:lnTo>
                    <a:pt x="0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907"/>
                  </a:lnTo>
                  <a:lnTo>
                    <a:pt x="453" y="907"/>
                  </a:lnTo>
                  <a:lnTo>
                    <a:pt x="453" y="851"/>
                  </a:lnTo>
                  <a:lnTo>
                    <a:pt x="624" y="851"/>
                  </a:lnTo>
                  <a:lnTo>
                    <a:pt x="624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1077" y="510"/>
                  </a:lnTo>
                  <a:lnTo>
                    <a:pt x="1077" y="454"/>
                  </a:lnTo>
                  <a:lnTo>
                    <a:pt x="1134" y="454"/>
                  </a:lnTo>
                  <a:lnTo>
                    <a:pt x="1134" y="284"/>
                  </a:lnTo>
                  <a:lnTo>
                    <a:pt x="1077" y="284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0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137" y="1424"/>
              <a:ext cx="1191" cy="680"/>
            </a:xfrm>
            <a:custGeom>
              <a:avLst/>
              <a:gdLst>
                <a:gd name="T0" fmla="*/ 0 w 1191"/>
                <a:gd name="T1" fmla="*/ 453 h 680"/>
                <a:gd name="T2" fmla="*/ 0 w 1191"/>
                <a:gd name="T3" fmla="*/ 340 h 680"/>
                <a:gd name="T4" fmla="*/ 57 w 1191"/>
                <a:gd name="T5" fmla="*/ 340 h 680"/>
                <a:gd name="T6" fmla="*/ 57 w 1191"/>
                <a:gd name="T7" fmla="*/ 227 h 680"/>
                <a:gd name="T8" fmla="*/ 171 w 1191"/>
                <a:gd name="T9" fmla="*/ 227 h 680"/>
                <a:gd name="T10" fmla="*/ 171 w 1191"/>
                <a:gd name="T11" fmla="*/ 283 h 680"/>
                <a:gd name="T12" fmla="*/ 227 w 1191"/>
                <a:gd name="T13" fmla="*/ 283 h 680"/>
                <a:gd name="T14" fmla="*/ 227 w 1191"/>
                <a:gd name="T15" fmla="*/ 227 h 680"/>
                <a:gd name="T16" fmla="*/ 284 w 1191"/>
                <a:gd name="T17" fmla="*/ 227 h 680"/>
                <a:gd name="T18" fmla="*/ 284 w 1191"/>
                <a:gd name="T19" fmla="*/ 170 h 680"/>
                <a:gd name="T20" fmla="*/ 454 w 1191"/>
                <a:gd name="T21" fmla="*/ 170 h 680"/>
                <a:gd name="T22" fmla="*/ 454 w 1191"/>
                <a:gd name="T23" fmla="*/ 113 h 680"/>
                <a:gd name="T24" fmla="*/ 624 w 1191"/>
                <a:gd name="T25" fmla="*/ 113 h 680"/>
                <a:gd name="T26" fmla="*/ 624 w 1191"/>
                <a:gd name="T27" fmla="*/ 56 h 680"/>
                <a:gd name="T28" fmla="*/ 738 w 1191"/>
                <a:gd name="T29" fmla="*/ 56 h 680"/>
                <a:gd name="T30" fmla="*/ 738 w 1191"/>
                <a:gd name="T31" fmla="*/ 0 h 680"/>
                <a:gd name="T32" fmla="*/ 851 w 1191"/>
                <a:gd name="T33" fmla="*/ 0 h 680"/>
                <a:gd name="T34" fmla="*/ 851 w 1191"/>
                <a:gd name="T35" fmla="*/ 170 h 680"/>
                <a:gd name="T36" fmla="*/ 908 w 1191"/>
                <a:gd name="T37" fmla="*/ 170 h 680"/>
                <a:gd name="T38" fmla="*/ 908 w 1191"/>
                <a:gd name="T39" fmla="*/ 283 h 680"/>
                <a:gd name="T40" fmla="*/ 1078 w 1191"/>
                <a:gd name="T41" fmla="*/ 283 h 680"/>
                <a:gd name="T42" fmla="*/ 1078 w 1191"/>
                <a:gd name="T43" fmla="*/ 227 h 680"/>
                <a:gd name="T44" fmla="*/ 1191 w 1191"/>
                <a:gd name="T45" fmla="*/ 227 h 680"/>
                <a:gd name="T46" fmla="*/ 1191 w 1191"/>
                <a:gd name="T47" fmla="*/ 510 h 680"/>
                <a:gd name="T48" fmla="*/ 1021 w 1191"/>
                <a:gd name="T49" fmla="*/ 510 h 680"/>
                <a:gd name="T50" fmla="*/ 1021 w 1191"/>
                <a:gd name="T51" fmla="*/ 623 h 680"/>
                <a:gd name="T52" fmla="*/ 851 w 1191"/>
                <a:gd name="T53" fmla="*/ 623 h 680"/>
                <a:gd name="T54" fmla="*/ 851 w 1191"/>
                <a:gd name="T55" fmla="*/ 567 h 680"/>
                <a:gd name="T56" fmla="*/ 738 w 1191"/>
                <a:gd name="T57" fmla="*/ 567 h 680"/>
                <a:gd name="T58" fmla="*/ 738 w 1191"/>
                <a:gd name="T59" fmla="*/ 510 h 680"/>
                <a:gd name="T60" fmla="*/ 681 w 1191"/>
                <a:gd name="T61" fmla="*/ 510 h 680"/>
                <a:gd name="T62" fmla="*/ 681 w 1191"/>
                <a:gd name="T63" fmla="*/ 397 h 680"/>
                <a:gd name="T64" fmla="*/ 567 w 1191"/>
                <a:gd name="T65" fmla="*/ 397 h 680"/>
                <a:gd name="T66" fmla="*/ 567 w 1191"/>
                <a:gd name="T67" fmla="*/ 567 h 680"/>
                <a:gd name="T68" fmla="*/ 511 w 1191"/>
                <a:gd name="T69" fmla="*/ 567 h 680"/>
                <a:gd name="T70" fmla="*/ 511 w 1191"/>
                <a:gd name="T71" fmla="*/ 623 h 680"/>
                <a:gd name="T72" fmla="*/ 454 w 1191"/>
                <a:gd name="T73" fmla="*/ 623 h 680"/>
                <a:gd name="T74" fmla="*/ 454 w 1191"/>
                <a:gd name="T75" fmla="*/ 680 h 680"/>
                <a:gd name="T76" fmla="*/ 284 w 1191"/>
                <a:gd name="T77" fmla="*/ 680 h 680"/>
                <a:gd name="T78" fmla="*/ 284 w 1191"/>
                <a:gd name="T79" fmla="*/ 567 h 680"/>
                <a:gd name="T80" fmla="*/ 114 w 1191"/>
                <a:gd name="T81" fmla="*/ 567 h 680"/>
                <a:gd name="T82" fmla="*/ 114 w 1191"/>
                <a:gd name="T83" fmla="*/ 453 h 680"/>
                <a:gd name="T84" fmla="*/ 0 w 1191"/>
                <a:gd name="T85" fmla="*/ 45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680">
                  <a:moveTo>
                    <a:pt x="0" y="453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171" y="227"/>
                  </a:lnTo>
                  <a:lnTo>
                    <a:pt x="171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738" y="56"/>
                  </a:lnTo>
                  <a:lnTo>
                    <a:pt x="738" y="0"/>
                  </a:lnTo>
                  <a:lnTo>
                    <a:pt x="851" y="0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08" y="283"/>
                  </a:lnTo>
                  <a:lnTo>
                    <a:pt x="1078" y="283"/>
                  </a:lnTo>
                  <a:lnTo>
                    <a:pt x="1078" y="227"/>
                  </a:lnTo>
                  <a:lnTo>
                    <a:pt x="1191" y="227"/>
                  </a:lnTo>
                  <a:lnTo>
                    <a:pt x="1191" y="510"/>
                  </a:lnTo>
                  <a:lnTo>
                    <a:pt x="1021" y="510"/>
                  </a:lnTo>
                  <a:lnTo>
                    <a:pt x="1021" y="623"/>
                  </a:lnTo>
                  <a:lnTo>
                    <a:pt x="851" y="623"/>
                  </a:lnTo>
                  <a:lnTo>
                    <a:pt x="851" y="567"/>
                  </a:lnTo>
                  <a:lnTo>
                    <a:pt x="738" y="567"/>
                  </a:lnTo>
                  <a:lnTo>
                    <a:pt x="738" y="510"/>
                  </a:lnTo>
                  <a:lnTo>
                    <a:pt x="681" y="510"/>
                  </a:lnTo>
                  <a:lnTo>
                    <a:pt x="681" y="397"/>
                  </a:lnTo>
                  <a:lnTo>
                    <a:pt x="567" y="397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284" y="680"/>
                  </a:lnTo>
                  <a:lnTo>
                    <a:pt x="284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3875" y="913"/>
              <a:ext cx="1247" cy="794"/>
            </a:xfrm>
            <a:custGeom>
              <a:avLst/>
              <a:gdLst>
                <a:gd name="T0" fmla="*/ 1190 w 1247"/>
                <a:gd name="T1" fmla="*/ 171 h 794"/>
                <a:gd name="T2" fmla="*/ 963 w 1247"/>
                <a:gd name="T3" fmla="*/ 171 h 794"/>
                <a:gd name="T4" fmla="*/ 963 w 1247"/>
                <a:gd name="T5" fmla="*/ 227 h 794"/>
                <a:gd name="T6" fmla="*/ 793 w 1247"/>
                <a:gd name="T7" fmla="*/ 227 h 794"/>
                <a:gd name="T8" fmla="*/ 793 w 1247"/>
                <a:gd name="T9" fmla="*/ 171 h 794"/>
                <a:gd name="T10" fmla="*/ 737 w 1247"/>
                <a:gd name="T11" fmla="*/ 171 h 794"/>
                <a:gd name="T12" fmla="*/ 737 w 1247"/>
                <a:gd name="T13" fmla="*/ 57 h 794"/>
                <a:gd name="T14" fmla="*/ 680 w 1247"/>
                <a:gd name="T15" fmla="*/ 57 h 794"/>
                <a:gd name="T16" fmla="*/ 680 w 1247"/>
                <a:gd name="T17" fmla="*/ 0 h 794"/>
                <a:gd name="T18" fmla="*/ 567 w 1247"/>
                <a:gd name="T19" fmla="*/ 0 h 794"/>
                <a:gd name="T20" fmla="*/ 567 w 1247"/>
                <a:gd name="T21" fmla="*/ 57 h 794"/>
                <a:gd name="T22" fmla="*/ 396 w 1247"/>
                <a:gd name="T23" fmla="*/ 57 h 794"/>
                <a:gd name="T24" fmla="*/ 396 w 1247"/>
                <a:gd name="T25" fmla="*/ 114 h 794"/>
                <a:gd name="T26" fmla="*/ 340 w 1247"/>
                <a:gd name="T27" fmla="*/ 114 h 794"/>
                <a:gd name="T28" fmla="*/ 340 w 1247"/>
                <a:gd name="T29" fmla="*/ 57 h 794"/>
                <a:gd name="T30" fmla="*/ 56 w 1247"/>
                <a:gd name="T31" fmla="*/ 57 h 794"/>
                <a:gd name="T32" fmla="*/ 56 w 1247"/>
                <a:gd name="T33" fmla="*/ 114 h 794"/>
                <a:gd name="T34" fmla="*/ 0 w 1247"/>
                <a:gd name="T35" fmla="*/ 114 h 794"/>
                <a:gd name="T36" fmla="*/ 0 w 1247"/>
                <a:gd name="T37" fmla="*/ 227 h 794"/>
                <a:gd name="T38" fmla="*/ 56 w 1247"/>
                <a:gd name="T39" fmla="*/ 227 h 794"/>
                <a:gd name="T40" fmla="*/ 56 w 1247"/>
                <a:gd name="T41" fmla="*/ 284 h 794"/>
                <a:gd name="T42" fmla="*/ 56 w 1247"/>
                <a:gd name="T43" fmla="*/ 397 h 794"/>
                <a:gd name="T44" fmla="*/ 0 w 1247"/>
                <a:gd name="T45" fmla="*/ 397 h 794"/>
                <a:gd name="T46" fmla="*/ 0 w 1247"/>
                <a:gd name="T47" fmla="*/ 511 h 794"/>
                <a:gd name="T48" fmla="*/ 113 w 1247"/>
                <a:gd name="T49" fmla="*/ 511 h 794"/>
                <a:gd name="T50" fmla="*/ 113 w 1247"/>
                <a:gd name="T51" fmla="*/ 681 h 794"/>
                <a:gd name="T52" fmla="*/ 170 w 1247"/>
                <a:gd name="T53" fmla="*/ 681 h 794"/>
                <a:gd name="T54" fmla="*/ 170 w 1247"/>
                <a:gd name="T55" fmla="*/ 794 h 794"/>
                <a:gd name="T56" fmla="*/ 340 w 1247"/>
                <a:gd name="T57" fmla="*/ 794 h 794"/>
                <a:gd name="T58" fmla="*/ 340 w 1247"/>
                <a:gd name="T59" fmla="*/ 738 h 794"/>
                <a:gd name="T60" fmla="*/ 453 w 1247"/>
                <a:gd name="T61" fmla="*/ 738 h 794"/>
                <a:gd name="T62" fmla="*/ 453 w 1247"/>
                <a:gd name="T63" fmla="*/ 794 h 794"/>
                <a:gd name="T64" fmla="*/ 510 w 1247"/>
                <a:gd name="T65" fmla="*/ 794 h 794"/>
                <a:gd name="T66" fmla="*/ 510 w 1247"/>
                <a:gd name="T67" fmla="*/ 681 h 794"/>
                <a:gd name="T68" fmla="*/ 567 w 1247"/>
                <a:gd name="T69" fmla="*/ 681 h 794"/>
                <a:gd name="T70" fmla="*/ 567 w 1247"/>
                <a:gd name="T71" fmla="*/ 624 h 794"/>
                <a:gd name="T72" fmla="*/ 623 w 1247"/>
                <a:gd name="T73" fmla="*/ 624 h 794"/>
                <a:gd name="T74" fmla="*/ 680 w 1247"/>
                <a:gd name="T75" fmla="*/ 624 h 794"/>
                <a:gd name="T76" fmla="*/ 680 w 1247"/>
                <a:gd name="T77" fmla="*/ 567 h 794"/>
                <a:gd name="T78" fmla="*/ 793 w 1247"/>
                <a:gd name="T79" fmla="*/ 567 h 794"/>
                <a:gd name="T80" fmla="*/ 793 w 1247"/>
                <a:gd name="T81" fmla="*/ 511 h 794"/>
                <a:gd name="T82" fmla="*/ 907 w 1247"/>
                <a:gd name="T83" fmla="*/ 511 h 794"/>
                <a:gd name="T84" fmla="*/ 907 w 1247"/>
                <a:gd name="T85" fmla="*/ 567 h 794"/>
                <a:gd name="T86" fmla="*/ 1134 w 1247"/>
                <a:gd name="T87" fmla="*/ 567 h 794"/>
                <a:gd name="T88" fmla="*/ 1134 w 1247"/>
                <a:gd name="T89" fmla="*/ 511 h 794"/>
                <a:gd name="T90" fmla="*/ 1190 w 1247"/>
                <a:gd name="T91" fmla="*/ 511 h 794"/>
                <a:gd name="T92" fmla="*/ 1190 w 1247"/>
                <a:gd name="T93" fmla="*/ 454 h 794"/>
                <a:gd name="T94" fmla="*/ 1247 w 1247"/>
                <a:gd name="T95" fmla="*/ 454 h 794"/>
                <a:gd name="T96" fmla="*/ 1247 w 1247"/>
                <a:gd name="T97" fmla="*/ 227 h 794"/>
                <a:gd name="T98" fmla="*/ 1190 w 1247"/>
                <a:gd name="T99" fmla="*/ 227 h 794"/>
                <a:gd name="T100" fmla="*/ 1190 w 1247"/>
                <a:gd name="T101" fmla="*/ 17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794">
                  <a:moveTo>
                    <a:pt x="1190" y="171"/>
                  </a:moveTo>
                  <a:lnTo>
                    <a:pt x="963" y="171"/>
                  </a:lnTo>
                  <a:lnTo>
                    <a:pt x="963" y="227"/>
                  </a:lnTo>
                  <a:lnTo>
                    <a:pt x="793" y="227"/>
                  </a:lnTo>
                  <a:lnTo>
                    <a:pt x="793" y="171"/>
                  </a:lnTo>
                  <a:lnTo>
                    <a:pt x="737" y="171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396" y="57"/>
                  </a:lnTo>
                  <a:lnTo>
                    <a:pt x="396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340" y="794"/>
                  </a:lnTo>
                  <a:lnTo>
                    <a:pt x="340" y="738"/>
                  </a:lnTo>
                  <a:lnTo>
                    <a:pt x="453" y="738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511"/>
                  </a:lnTo>
                  <a:lnTo>
                    <a:pt x="907" y="511"/>
                  </a:lnTo>
                  <a:lnTo>
                    <a:pt x="907" y="567"/>
                  </a:lnTo>
                  <a:lnTo>
                    <a:pt x="1134" y="567"/>
                  </a:lnTo>
                  <a:lnTo>
                    <a:pt x="1134" y="511"/>
                  </a:lnTo>
                  <a:lnTo>
                    <a:pt x="1190" y="511"/>
                  </a:lnTo>
                  <a:lnTo>
                    <a:pt x="1190" y="454"/>
                  </a:lnTo>
                  <a:lnTo>
                    <a:pt x="1247" y="454"/>
                  </a:lnTo>
                  <a:lnTo>
                    <a:pt x="1247" y="227"/>
                  </a:lnTo>
                  <a:lnTo>
                    <a:pt x="1190" y="227"/>
                  </a:lnTo>
                  <a:lnTo>
                    <a:pt x="1190" y="17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2740" y="573"/>
              <a:ext cx="1985" cy="1418"/>
            </a:xfrm>
            <a:custGeom>
              <a:avLst/>
              <a:gdLst>
                <a:gd name="T0" fmla="*/ 0 w 1985"/>
                <a:gd name="T1" fmla="*/ 1304 h 1418"/>
                <a:gd name="T2" fmla="*/ 57 w 1985"/>
                <a:gd name="T3" fmla="*/ 1361 h 1418"/>
                <a:gd name="T4" fmla="*/ 171 w 1985"/>
                <a:gd name="T5" fmla="*/ 1418 h 1418"/>
                <a:gd name="T6" fmla="*/ 284 w 1985"/>
                <a:gd name="T7" fmla="*/ 1361 h 1418"/>
                <a:gd name="T8" fmla="*/ 341 w 1985"/>
                <a:gd name="T9" fmla="*/ 1304 h 1418"/>
                <a:gd name="T10" fmla="*/ 397 w 1985"/>
                <a:gd name="T11" fmla="*/ 1191 h 1418"/>
                <a:gd name="T12" fmla="*/ 454 w 1985"/>
                <a:gd name="T13" fmla="*/ 1078 h 1418"/>
                <a:gd name="T14" fmla="*/ 568 w 1985"/>
                <a:gd name="T15" fmla="*/ 1134 h 1418"/>
                <a:gd name="T16" fmla="*/ 624 w 1985"/>
                <a:gd name="T17" fmla="*/ 1078 h 1418"/>
                <a:gd name="T18" fmla="*/ 681 w 1985"/>
                <a:gd name="T19" fmla="*/ 1021 h 1418"/>
                <a:gd name="T20" fmla="*/ 851 w 1985"/>
                <a:gd name="T21" fmla="*/ 964 h 1418"/>
                <a:gd name="T22" fmla="*/ 1021 w 1985"/>
                <a:gd name="T23" fmla="*/ 907 h 1418"/>
                <a:gd name="T24" fmla="*/ 1135 w 1985"/>
                <a:gd name="T25" fmla="*/ 737 h 1418"/>
                <a:gd name="T26" fmla="*/ 1191 w 1985"/>
                <a:gd name="T27" fmla="*/ 567 h 1418"/>
                <a:gd name="T28" fmla="*/ 1135 w 1985"/>
                <a:gd name="T29" fmla="*/ 454 h 1418"/>
                <a:gd name="T30" fmla="*/ 1191 w 1985"/>
                <a:gd name="T31" fmla="*/ 397 h 1418"/>
                <a:gd name="T32" fmla="*/ 1475 w 1985"/>
                <a:gd name="T33" fmla="*/ 454 h 1418"/>
                <a:gd name="T34" fmla="*/ 1531 w 1985"/>
                <a:gd name="T35" fmla="*/ 397 h 1418"/>
                <a:gd name="T36" fmla="*/ 1702 w 1985"/>
                <a:gd name="T37" fmla="*/ 340 h 1418"/>
                <a:gd name="T38" fmla="*/ 1872 w 1985"/>
                <a:gd name="T39" fmla="*/ 284 h 1418"/>
                <a:gd name="T40" fmla="*/ 1928 w 1985"/>
                <a:gd name="T41" fmla="*/ 227 h 1418"/>
                <a:gd name="T42" fmla="*/ 1985 w 1985"/>
                <a:gd name="T43" fmla="*/ 170 h 1418"/>
                <a:gd name="T44" fmla="*/ 1815 w 1985"/>
                <a:gd name="T45" fmla="*/ 57 h 1418"/>
                <a:gd name="T46" fmla="*/ 1645 w 1985"/>
                <a:gd name="T47" fmla="*/ 0 h 1418"/>
                <a:gd name="T48" fmla="*/ 1588 w 1985"/>
                <a:gd name="T49" fmla="*/ 57 h 1418"/>
                <a:gd name="T50" fmla="*/ 1475 w 1985"/>
                <a:gd name="T51" fmla="*/ 114 h 1418"/>
                <a:gd name="T52" fmla="*/ 1418 w 1985"/>
                <a:gd name="T53" fmla="*/ 170 h 1418"/>
                <a:gd name="T54" fmla="*/ 1248 w 1985"/>
                <a:gd name="T55" fmla="*/ 227 h 1418"/>
                <a:gd name="T56" fmla="*/ 1191 w 1985"/>
                <a:gd name="T57" fmla="*/ 284 h 1418"/>
                <a:gd name="T58" fmla="*/ 1021 w 1985"/>
                <a:gd name="T59" fmla="*/ 340 h 1418"/>
                <a:gd name="T60" fmla="*/ 794 w 1985"/>
                <a:gd name="T61" fmla="*/ 284 h 1418"/>
                <a:gd name="T62" fmla="*/ 624 w 1985"/>
                <a:gd name="T63" fmla="*/ 340 h 1418"/>
                <a:gd name="T64" fmla="*/ 568 w 1985"/>
                <a:gd name="T65" fmla="*/ 397 h 1418"/>
                <a:gd name="T66" fmla="*/ 454 w 1985"/>
                <a:gd name="T67" fmla="*/ 454 h 1418"/>
                <a:gd name="T68" fmla="*/ 341 w 1985"/>
                <a:gd name="T69" fmla="*/ 511 h 1418"/>
                <a:gd name="T70" fmla="*/ 227 w 1985"/>
                <a:gd name="T71" fmla="*/ 624 h 1418"/>
                <a:gd name="T72" fmla="*/ 171 w 1985"/>
                <a:gd name="T73" fmla="*/ 681 h 1418"/>
                <a:gd name="T74" fmla="*/ 114 w 1985"/>
                <a:gd name="T75" fmla="*/ 907 h 1418"/>
                <a:gd name="T76" fmla="*/ 171 w 1985"/>
                <a:gd name="T77" fmla="*/ 964 h 1418"/>
                <a:gd name="T78" fmla="*/ 114 w 1985"/>
                <a:gd name="T79" fmla="*/ 1078 h 1418"/>
                <a:gd name="T80" fmla="*/ 57 w 1985"/>
                <a:gd name="T81" fmla="*/ 113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85" h="1418">
                  <a:moveTo>
                    <a:pt x="0" y="1134"/>
                  </a:moveTo>
                  <a:lnTo>
                    <a:pt x="0" y="1304"/>
                  </a:lnTo>
                  <a:lnTo>
                    <a:pt x="57" y="1304"/>
                  </a:lnTo>
                  <a:lnTo>
                    <a:pt x="57" y="1361"/>
                  </a:lnTo>
                  <a:lnTo>
                    <a:pt x="171" y="1361"/>
                  </a:lnTo>
                  <a:lnTo>
                    <a:pt x="171" y="1418"/>
                  </a:lnTo>
                  <a:lnTo>
                    <a:pt x="284" y="1418"/>
                  </a:lnTo>
                  <a:lnTo>
                    <a:pt x="284" y="1361"/>
                  </a:lnTo>
                  <a:lnTo>
                    <a:pt x="341" y="1361"/>
                  </a:lnTo>
                  <a:lnTo>
                    <a:pt x="341" y="1304"/>
                  </a:lnTo>
                  <a:lnTo>
                    <a:pt x="397" y="1304"/>
                  </a:lnTo>
                  <a:lnTo>
                    <a:pt x="397" y="1191"/>
                  </a:lnTo>
                  <a:lnTo>
                    <a:pt x="454" y="1191"/>
                  </a:lnTo>
                  <a:lnTo>
                    <a:pt x="454" y="1078"/>
                  </a:lnTo>
                  <a:lnTo>
                    <a:pt x="568" y="1078"/>
                  </a:lnTo>
                  <a:lnTo>
                    <a:pt x="568" y="1134"/>
                  </a:lnTo>
                  <a:lnTo>
                    <a:pt x="624" y="1134"/>
                  </a:lnTo>
                  <a:lnTo>
                    <a:pt x="624" y="1078"/>
                  </a:lnTo>
                  <a:lnTo>
                    <a:pt x="681" y="1078"/>
                  </a:lnTo>
                  <a:lnTo>
                    <a:pt x="681" y="1021"/>
                  </a:lnTo>
                  <a:lnTo>
                    <a:pt x="851" y="1021"/>
                  </a:lnTo>
                  <a:lnTo>
                    <a:pt x="851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1135" y="907"/>
                  </a:lnTo>
                  <a:lnTo>
                    <a:pt x="1135" y="737"/>
                  </a:lnTo>
                  <a:lnTo>
                    <a:pt x="1191" y="737"/>
                  </a:lnTo>
                  <a:lnTo>
                    <a:pt x="1191" y="567"/>
                  </a:lnTo>
                  <a:lnTo>
                    <a:pt x="1135" y="567"/>
                  </a:lnTo>
                  <a:lnTo>
                    <a:pt x="1135" y="454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475" y="397"/>
                  </a:lnTo>
                  <a:lnTo>
                    <a:pt x="1475" y="454"/>
                  </a:lnTo>
                  <a:lnTo>
                    <a:pt x="1531" y="454"/>
                  </a:lnTo>
                  <a:lnTo>
                    <a:pt x="1531" y="397"/>
                  </a:lnTo>
                  <a:lnTo>
                    <a:pt x="1702" y="397"/>
                  </a:lnTo>
                  <a:lnTo>
                    <a:pt x="1702" y="340"/>
                  </a:lnTo>
                  <a:lnTo>
                    <a:pt x="1872" y="340"/>
                  </a:lnTo>
                  <a:lnTo>
                    <a:pt x="1872" y="284"/>
                  </a:lnTo>
                  <a:lnTo>
                    <a:pt x="1928" y="284"/>
                  </a:lnTo>
                  <a:lnTo>
                    <a:pt x="1928" y="227"/>
                  </a:lnTo>
                  <a:lnTo>
                    <a:pt x="1985" y="227"/>
                  </a:lnTo>
                  <a:lnTo>
                    <a:pt x="1985" y="170"/>
                  </a:lnTo>
                  <a:lnTo>
                    <a:pt x="1815" y="170"/>
                  </a:lnTo>
                  <a:lnTo>
                    <a:pt x="1815" y="57"/>
                  </a:lnTo>
                  <a:lnTo>
                    <a:pt x="1645" y="57"/>
                  </a:lnTo>
                  <a:lnTo>
                    <a:pt x="1645" y="0"/>
                  </a:lnTo>
                  <a:lnTo>
                    <a:pt x="1588" y="0"/>
                  </a:lnTo>
                  <a:lnTo>
                    <a:pt x="1588" y="57"/>
                  </a:lnTo>
                  <a:lnTo>
                    <a:pt x="1475" y="57"/>
                  </a:lnTo>
                  <a:lnTo>
                    <a:pt x="1475" y="114"/>
                  </a:lnTo>
                  <a:lnTo>
                    <a:pt x="1418" y="114"/>
                  </a:lnTo>
                  <a:lnTo>
                    <a:pt x="1418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284"/>
                  </a:lnTo>
                  <a:lnTo>
                    <a:pt x="1021" y="284"/>
                  </a:lnTo>
                  <a:lnTo>
                    <a:pt x="1021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624" y="284"/>
                  </a:lnTo>
                  <a:lnTo>
                    <a:pt x="624" y="340"/>
                  </a:lnTo>
                  <a:lnTo>
                    <a:pt x="568" y="340"/>
                  </a:lnTo>
                  <a:lnTo>
                    <a:pt x="568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227" y="511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681"/>
                  </a:lnTo>
                  <a:lnTo>
                    <a:pt x="114" y="681"/>
                  </a:lnTo>
                  <a:lnTo>
                    <a:pt x="114" y="907"/>
                  </a:lnTo>
                  <a:lnTo>
                    <a:pt x="171" y="907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1078"/>
                  </a:lnTo>
                  <a:lnTo>
                    <a:pt x="57" y="1078"/>
                  </a:lnTo>
                  <a:lnTo>
                    <a:pt x="57" y="1134"/>
                  </a:lnTo>
                  <a:lnTo>
                    <a:pt x="0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7D9BE1E-FE8E-4B8C-A279-E51B2297B3F7}"/>
              </a:ext>
            </a:extLst>
          </p:cNvPr>
          <p:cNvSpPr txBox="1"/>
          <p:nvPr/>
        </p:nvSpPr>
        <p:spPr>
          <a:xfrm>
            <a:off x="149629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石川県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096D1ABD-71DA-43B1-A89C-D7CFCBA11237}"/>
              </a:ext>
            </a:extLst>
          </p:cNvPr>
          <p:cNvSpPr txBox="1"/>
          <p:nvPr/>
        </p:nvSpPr>
        <p:spPr>
          <a:xfrm>
            <a:off x="114351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E50A9B31-1865-444F-BF3C-A76335BF0D11}"/>
              </a:ext>
            </a:extLst>
          </p:cNvPr>
          <p:cNvCxnSpPr/>
          <p:nvPr/>
        </p:nvCxnSpPr>
        <p:spPr>
          <a:xfrm>
            <a:off x="141240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DE62941-5932-46DE-A2E4-93FEB1E9D650}"/>
              </a:ext>
            </a:extLst>
          </p:cNvPr>
          <p:cNvGrpSpPr/>
          <p:nvPr/>
        </p:nvGrpSpPr>
        <p:grpSpPr>
          <a:xfrm>
            <a:off x="3486718" y="15672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F91A2944-F6C5-43E0-93ED-879878C5E0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輪島市</a:t>
              </a:r>
            </a:p>
          </p:txBody>
        </p:sp>
        <p:sp>
          <p:nvSpPr>
            <p:cNvPr id="28" name="四角形: 上の 2 つの角を丸める 27">
              <a:extLst>
                <a:ext uri="{FF2B5EF4-FFF2-40B4-BE49-F238E27FC236}">
                  <a16:creationId xmlns:a16="http://schemas.microsoft.com/office/drawing/2014/main" id="{B3A0F741-F59E-42F1-84A9-5AD1D4CC28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170CB293-ED27-4068-856E-361B2E36D090}"/>
              </a:ext>
            </a:extLst>
          </p:cNvPr>
          <p:cNvGrpSpPr/>
          <p:nvPr/>
        </p:nvGrpSpPr>
        <p:grpSpPr>
          <a:xfrm>
            <a:off x="4632766" y="15672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BA742B00-6FA8-455A-9E99-76F5E62C35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能登町</a:t>
              </a:r>
            </a:p>
          </p:txBody>
        </p: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1E1EC89B-0F3B-4AE9-AA7C-289C8D3A6C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13C50666-64D3-4BE9-B9DF-C8CC5DAEE88C}"/>
              </a:ext>
            </a:extLst>
          </p:cNvPr>
          <p:cNvGrpSpPr/>
          <p:nvPr/>
        </p:nvGrpSpPr>
        <p:grpSpPr>
          <a:xfrm>
            <a:off x="5254558" y="7991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5DCF9940-4537-473D-BA41-E688DB4BE0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珠洲市</a:t>
              </a:r>
            </a:p>
          </p:txBody>
        </p: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25D729FD-7E46-44AC-BE2F-55E1C86AB2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6851100F-D6A6-4F17-9228-07F9620894EC}"/>
              </a:ext>
            </a:extLst>
          </p:cNvPr>
          <p:cNvGrpSpPr/>
          <p:nvPr/>
        </p:nvGrpSpPr>
        <p:grpSpPr>
          <a:xfrm>
            <a:off x="3864670" y="21768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79D74319-B41B-41BD-9C31-EA06E0FC6F6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穴水町</a:t>
              </a:r>
            </a:p>
          </p:txBody>
        </p: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8C4CD05D-697B-4612-952D-9B3AEE67A6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3F0AE2DB-1383-4E75-A656-07CC439A24C8}"/>
              </a:ext>
            </a:extLst>
          </p:cNvPr>
          <p:cNvGrpSpPr/>
          <p:nvPr/>
        </p:nvGrpSpPr>
        <p:grpSpPr>
          <a:xfrm>
            <a:off x="3072190" y="28352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1ED74D7D-4730-420C-B567-C75D775761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志賀町</a:t>
              </a:r>
            </a:p>
          </p:txBody>
        </p:sp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E983B4C5-E0D5-4960-9AC0-6CB8C0C010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4E098E9E-278B-4BCA-A31B-26AFBCF142F0}"/>
              </a:ext>
            </a:extLst>
          </p:cNvPr>
          <p:cNvGrpSpPr/>
          <p:nvPr/>
        </p:nvGrpSpPr>
        <p:grpSpPr>
          <a:xfrm>
            <a:off x="4023166" y="32741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AAC46E0E-5EA5-4D25-8290-BBEF364BD4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七尾市</a:t>
              </a:r>
            </a:p>
          </p:txBody>
        </p:sp>
        <p:sp>
          <p:nvSpPr>
            <p:cNvPr id="43" name="四角形: 上の 2 つの角を丸める 42">
              <a:extLst>
                <a:ext uri="{FF2B5EF4-FFF2-40B4-BE49-F238E27FC236}">
                  <a16:creationId xmlns:a16="http://schemas.microsoft.com/office/drawing/2014/main" id="{78536C0E-59C9-437E-8F62-9DAE8EA7E3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2DF0D566-6E94-478E-8664-A67680761773}"/>
              </a:ext>
            </a:extLst>
          </p:cNvPr>
          <p:cNvGrpSpPr/>
          <p:nvPr/>
        </p:nvGrpSpPr>
        <p:grpSpPr>
          <a:xfrm>
            <a:off x="2913694" y="805337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D2D9DCBF-BDCE-465B-9A73-56A24671A3F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白山市</a:t>
              </a:r>
            </a:p>
          </p:txBody>
        </p:sp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8715F8E8-D349-4230-8189-DBF3077304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4FA5E9B3-01AD-4E32-AF3E-796C2F191F89}"/>
              </a:ext>
            </a:extLst>
          </p:cNvPr>
          <p:cNvGrpSpPr/>
          <p:nvPr/>
        </p:nvGrpSpPr>
        <p:grpSpPr>
          <a:xfrm>
            <a:off x="1865182" y="77363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F71254E9-E3A2-4D83-B6E7-4E0B95AB53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小松市</a:t>
              </a:r>
            </a:p>
          </p:txBody>
        </p:sp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30B43B02-7A33-4FA9-9DAD-FA44EE4832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441646D-21E5-4E1C-B5DF-F91A395C67A7}"/>
              </a:ext>
            </a:extLst>
          </p:cNvPr>
          <p:cNvGrpSpPr/>
          <p:nvPr/>
        </p:nvGrpSpPr>
        <p:grpSpPr>
          <a:xfrm>
            <a:off x="1072702" y="79314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665CDB40-984A-4CE3-B302-48C9BA6FF4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加賀市</a:t>
              </a:r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EDD2444B-0AE3-40F9-826E-406844F287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526B0F22-478D-4235-81BE-EE427B7D51CB}"/>
              </a:ext>
            </a:extLst>
          </p:cNvPr>
          <p:cNvGrpSpPr/>
          <p:nvPr/>
        </p:nvGrpSpPr>
        <p:grpSpPr>
          <a:xfrm>
            <a:off x="1792030" y="71267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B58CE6C1-1BAB-4CEE-A6D8-384B1072D6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能美市</a:t>
              </a:r>
            </a:p>
          </p:txBody>
        </p:sp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A1459E94-D118-482A-A2DE-9E58C2E173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3BB2DC05-848B-4488-BCEF-11313DCE9A8A}"/>
              </a:ext>
            </a:extLst>
          </p:cNvPr>
          <p:cNvGrpSpPr/>
          <p:nvPr/>
        </p:nvGrpSpPr>
        <p:grpSpPr>
          <a:xfrm>
            <a:off x="1792030" y="66512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4BA4263A-D6F9-4BBF-BDB2-FE304A3A7E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川北町</a:t>
              </a:r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C127444B-E544-4DD1-9526-25713885F7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CEEBAF83-1889-4E0F-8FCE-DD9E36DCBDBC}"/>
              </a:ext>
            </a:extLst>
          </p:cNvPr>
          <p:cNvGrpSpPr/>
          <p:nvPr/>
        </p:nvGrpSpPr>
        <p:grpSpPr>
          <a:xfrm>
            <a:off x="2255326" y="61758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AD98B075-4082-4F65-960E-B4AFE00455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野々市市</a:t>
              </a:r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C6B920DC-BC58-45E5-B054-8F7E3DF041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0E57F5B4-8D97-4FB2-AC3C-D68CA0972DAD}"/>
              </a:ext>
            </a:extLst>
          </p:cNvPr>
          <p:cNvGrpSpPr/>
          <p:nvPr/>
        </p:nvGrpSpPr>
        <p:grpSpPr>
          <a:xfrm>
            <a:off x="2999038" y="66512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7A09ABD8-D94E-4B12-BC67-E089B93A9E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金沢市</a:t>
              </a: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838D7102-2840-455E-A6E0-9ED7A04D52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F1CF2B29-9643-42BE-B6C6-4A629C216010}"/>
              </a:ext>
            </a:extLst>
          </p:cNvPr>
          <p:cNvGrpSpPr/>
          <p:nvPr/>
        </p:nvGrpSpPr>
        <p:grpSpPr>
          <a:xfrm>
            <a:off x="3924106" y="37465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18F56680-BD03-4389-9C17-C900EA9166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中能登町</a:t>
              </a: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EBC8E512-62B2-438B-B1D5-ACE21AA822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DBD772CD-6CDC-43EF-9877-F8DBDD2D7EAD}"/>
              </a:ext>
            </a:extLst>
          </p:cNvPr>
          <p:cNvGrpSpPr/>
          <p:nvPr/>
        </p:nvGrpSpPr>
        <p:grpSpPr>
          <a:xfrm>
            <a:off x="3154486" y="40132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6857117D-7097-48DB-AE2E-F44EF7E570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羽咋市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078EDE1D-19DE-424C-AFED-8DEEE7DFC8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BEAC490E-562B-47FA-89BE-3ED91E82DC7C}"/>
              </a:ext>
            </a:extLst>
          </p:cNvPr>
          <p:cNvGrpSpPr/>
          <p:nvPr/>
        </p:nvGrpSpPr>
        <p:grpSpPr>
          <a:xfrm>
            <a:off x="3154486" y="45695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ADC9246E-AE78-4A86-B7A8-C9C3FEEF4A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宝達志水町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54C1FAE1-F052-4E1D-AC1C-A1F776D842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51DE6915-BB93-40E3-AE3F-534653C3A74F}"/>
              </a:ext>
            </a:extLst>
          </p:cNvPr>
          <p:cNvGrpSpPr/>
          <p:nvPr/>
        </p:nvGrpSpPr>
        <p:grpSpPr>
          <a:xfrm>
            <a:off x="3329746" y="56292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869C3A29-CADC-4F6B-A87D-FD8C3045A7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津幡町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BA42D0F4-B6DD-4C2C-83D7-762F1F00FC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167F48A1-58A7-4AE9-AC80-48CFAD2A79C5}"/>
              </a:ext>
            </a:extLst>
          </p:cNvPr>
          <p:cNvGrpSpPr/>
          <p:nvPr/>
        </p:nvGrpSpPr>
        <p:grpSpPr>
          <a:xfrm>
            <a:off x="2560126" y="56292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9FD2D56D-A133-4F11-B1F0-B6CECBE52C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内灘町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3A335B49-3522-462F-87E1-C9E3C0AD60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0E058FAE-436A-4526-9A2C-5ABB417EAA7F}"/>
              </a:ext>
            </a:extLst>
          </p:cNvPr>
          <p:cNvGrpSpPr/>
          <p:nvPr/>
        </p:nvGrpSpPr>
        <p:grpSpPr>
          <a:xfrm>
            <a:off x="2872546" y="51105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6436BA5F-C57E-4693-8C3E-2C2303FFCB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かほく市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10D9BFF0-1D72-481B-885A-46B2D27DA3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199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Microsoft Office PowerPoint</Application>
  <PresentationFormat>A4 210 x 297 mm</PresentationFormat>
  <Paragraphs>164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dmap020_石川県の市町村別の数値入力データマップ</dc:title>
  <dc:subject>dmap020_石川県の市町村別の数値入力データマップ</dc:subject>
  <dc:creator>でじけろお</dc:creator>
  <cp:lastModifiedBy/>
  <cp:revision>1</cp:revision>
  <dcterms:created xsi:type="dcterms:W3CDTF">2012-07-20T04:36:44Z</dcterms:created>
  <dcterms:modified xsi:type="dcterms:W3CDTF">2022-04-11T00:44:24Z</dcterms:modified>
  <cp:category/>
  <cp:version>1</cp:version>
</cp:coreProperties>
</file>